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9A713-C6E3-4F7C-821B-2F0E1CD32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62617-A7D7-4CE0-97E2-AEB17B63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F20E6-A65C-4596-934F-ECD05A06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E0F5D-DEE7-437E-A7AC-1A3441B5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0233F-3E2D-4B07-A850-36E4599DC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C64E5-406F-438D-A5EA-0CDA26FE6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86AB2-E67F-45B7-B8A2-97C24A1E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85E87-DBCA-47DF-BAFC-360CD5D98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6E4FC-6BB9-417F-97D6-DC621F13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FA77A-5E1F-4F0C-859A-1DFBAE2D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77E0-5F30-43EB-8968-A2CC3AFE8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3431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护理药理病例分析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护理药理知识应用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病例护理效果评估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职业：退休职工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反复咳嗽、咳痰、气喘10余年，加重2周。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患者10年前诊断为慢性阻塞性肺疾病（COPD），长期吸烟史。近2周来，咳嗽、咳痰加重，伴有喘息。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体温37.5°C，呼吸急促，口唇发绀，肺部可闻及干湿啰音。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监测生命体征，记录呼吸、心率、血压等指标。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提供心理支持，缓解患者焦虑、抑郁情绪。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护理目标：缓解患者症状，控制病情进展，提高生活质量。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保持呼吸道通畅，鼓励患者咳嗽、咳痰，必要时吸痰。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遵医嘱给予药物治疗，如平喘药、抗生素等。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14" r="1651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622" r="76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651" r="176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使用的药物种类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用于抗血小板聚集，预防血栓形成。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用于扩张血管，缓解心绞痛。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用于降低血压和消除水肿。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用于降低心率和减弱心肌收缩力。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阿司匹林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硝酸甘油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硝酸甘油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85" r="148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906" r="139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24600" b="2460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通过抑制环氧化酶和血栓烷A₂的合成，达到抗血小板聚集的作用。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通过扩张血管平滑肌，增加血流量，缓解心绞痛。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通过作用于肾小管和集合管，促进钠、钾、氯等离子的排泄，降低血压。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通过拮抗β肾上腺素受体，减弱心肌收缩力和降低心率。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长期使用需定期监测血小板计数，避免与抗炎药、抗凝药等合用。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应避免突然停药，以免引起反跳现象，需逐渐减量停用。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硝酸甘油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长期使用需注意电解质平衡，定期监测血钾、血钠等指标。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应从小剂量开始使用，逐渐增加剂量，避免引起直立性低血压等不良反应。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https://d.book118.com/995234312020011121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2024-09-23T22:18:19.701</cp:lastPrinted>
  <dcterms:created xsi:type="dcterms:W3CDTF">2024-09-23T14:18:19Z</dcterms:created>
  <dcterms:modified xsi:type="dcterms:W3CDTF">2024-09-23T14:18:21Z</dcterms:modified>
</cp:coreProperties>
</file>