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7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C519C-B501-4C6B-85E6-B09416CE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57CAD-1CD6-4F5B-91D3-CACDF5210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086D9-2C5B-4D63-AF69-747D0EBFC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8DABC-C2C0-4C8B-9DF1-6D2BBB695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56DFB-4774-4490-9304-EAF54CB99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9C1E1-9778-408B-82D1-77BB7BFAA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BF984-FC92-4033-B7D2-8890CC83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4C484-47BE-472A-9007-09F2E9A7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1A46A-5CAA-47F1-B016-FC15EDDCF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C5BDC-3E89-459E-A879-DD13F24ED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374C4-7F81-4183-8260-C67C7467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777" r:id="rId2"/>
    <p:sldLayoutId id="2147500778" r:id="rId3"/>
    <p:sldLayoutId id="2147500779" r:id="rId4"/>
    <p:sldLayoutId id="2147500780" r:id="rId5"/>
    <p:sldLayoutId id="2147500781" r:id="rId6"/>
    <p:sldLayoutId id="2147500782" r:id="rId7"/>
    <p:sldLayoutId id="2147500783" r:id="rId8"/>
    <p:sldLayoutId id="2147500784" r:id="rId9"/>
    <p:sldLayoutId id="2147500785" r:id="rId10"/>
    <p:sldLayoutId id="21475007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4010202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河北食品抽检报告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晨,a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抽检概况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抽检结果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处理措施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结论与建议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抽检概况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抽检时间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2023年第三季度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2022年全年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2023年上半年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2023年第四季度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抽检范围</a:t>
            </a:r>
            <a:endParaRPr lang="zh-CN" altLang="en-US"/>
          </a:p>
        </p:txBody>
      </p:sp>
      <p:sp>
        <p:nvSpPr>
          <p:cNvPr id="104897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抽检场所：超市、农贸市场、便利店等零售终端，以及餐饮单位等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抽检地区：河北省内各市、县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抽检产品：各类食品，包括粮食加工品、食用油、油脂及其制品、调味品、肉制品等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抽检频次：每年至少两次，对重点品种和重点场所增加抽检频次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抽检目的</a:t>
            </a:r>
            <a:endParaRPr lang="zh-CN" altLang="en-US"/>
          </a:p>
        </p:txBody>
      </p:sp>
      <p:sp>
        <p:nvSpPr>
          <p:cNvPr id="10490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保障食品安全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打击违法行为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提高产品质量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促进产业发展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抽检方法</a:t>
            </a:r>
            <a:endParaRPr lang="zh-CN" altLang="en-US"/>
          </a:p>
        </p:txBody>
      </p:sp>
      <p:sp>
        <p:nvSpPr>
          <p:cNvPr id="104908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抽检范围：覆盖全省各类食品生产经营企业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抽检频次：每年至少开展一次抽检，重点产品增加抽检频次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抽检项目：依据食品安全国家标准和风险监测计划确定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抽检流程：制定方案、现场抽样、实验室检测、结果汇总分析、报告编制发布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抽检结果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总体情况</a:t>
            </a:r>
            <a:endParaRPr lang="zh-CN" altLang="en-US"/>
          </a:p>
        </p:txBody>
      </p:sp>
      <p:sp>
        <p:nvSpPr>
          <p:cNvPr id="104916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抽检范围：覆盖全省各类食品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抽检频次：每年至少两次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抽检项目：涉及微生物、添加剂、重金属等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抽检结果：合格率达到98%以上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合格产品</a:t>
            </a:r>
            <a:endParaRPr lang="zh-CN" altLang="en-US"/>
          </a:p>
        </p:txBody>
      </p:sp>
      <p:sp>
        <p:nvSpPr>
          <p:cNvPr id="10492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抽检数量：本次共抽检了100批次产品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合格率：经过检测，合格率为98%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不合格产品：2批次产品不合格，涉及微生物指标超标和食品添加剂违规使用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后续处理：对不合格产品进行了下架、召回等处理，并依法进行处罚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不合格产品</a:t>
            </a:r>
            <a:endParaRPr lang="zh-CN" altLang="en-US"/>
          </a:p>
        </p:txBody>
      </p:sp>
      <p:sp>
        <p:nvSpPr>
          <p:cNvPr id="10492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抽检批次：2022年共抽检1000批次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不合格产品种类：涉及多个食品种类，包括蔬菜、水果、肉类等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不合格产品占比：3%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不合格产品数量：30批次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问题产品</a:t>
            </a:r>
            <a:endParaRPr lang="zh-CN" altLang="en-US"/>
          </a:p>
        </p:txBody>
      </p:sp>
      <p:sp>
        <p:nvSpPr>
          <p:cNvPr id="104934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抽检出问题的产品占比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抽检出问题的产品来源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抽检出问题的产品种类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抽检出问题的产品数量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问题分析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微生物污染</a:t>
            </a:r>
            <a:endParaRPr lang="zh-CN" altLang="en-US"/>
          </a:p>
        </p:txBody>
      </p:sp>
      <p:sp>
        <p:nvSpPr>
          <p:cNvPr id="104943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微生物污染可能导致食品腐败变质、产生毒素等问题，对消费者的健康造成危害。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416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针对微生物污染问题，应加强食品生产的卫生管理，提高生产环境的卫生标准，加强食品原料的检验和验收等措施，保障消费者的健康权益。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微生物污染是食品抽检中常见的问题之一，主要包括细菌、霉菌、酵母等微生物的污染。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45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微生物污染的原因可能包括生产环境的卫生状况差、生产设备的清洁消毒不彻底、食品原料的污染等。</a:t>
            </a:r>
            <a:endParaRPr lang="zh-CN" altLang="en-US" sz="22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https://d.book118.com/995240102023011034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河北食品抽检报告</vt:lpstr>
      <vt:lpstr>目录</vt:lpstr>
      <vt:lpstr>抽检概况</vt:lpstr>
      <vt:lpstr>抽检时间</vt:lpstr>
      <vt:lpstr>抽检范围</vt:lpstr>
      <vt:lpstr>抽检目的</vt:lpstr>
      <vt:lpstr>抽检方法</vt:lpstr>
      <vt:lpstr>抽检结果</vt:lpstr>
      <vt:lpstr>总体情况</vt:lpstr>
      <vt:lpstr>合格产品</vt:lpstr>
      <vt:lpstr>不合格产品</vt:lpstr>
      <vt:lpstr>问题产品</vt:lpstr>
      <vt:lpstr>问题分析</vt:lpstr>
      <vt:lpstr>微生物污染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2024-08-29T12:04:37.549</cp:lastPrinted>
  <dcterms:created xsi:type="dcterms:W3CDTF">2024-08-29T04:04:37Z</dcterms:created>
  <dcterms:modified xsi:type="dcterms:W3CDTF">2024-08-29T04:04:39Z</dcterms:modified>
</cp:coreProperties>
</file>