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62ED5C-E9AD-46B6-AA06-0A6AD068D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A74A0E-D843-45B8-A61D-782814A17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755EF3-3DC6-41EC-9E85-A2757369D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842A8E-4320-4931-A8F5-877248A05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7951DB-65BB-4946-86FA-BB7E71B715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4FE647-84DD-40B8-8550-64892048C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BAB7D9-EDF5-4F27-AFB9-6540719C1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7FDBB7-5EC1-404F-BBEA-906D4BFF9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E2531B-E97D-4735-8B3C-1A3C52A04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1184CD-B7FA-4DB3-803B-7B2660AFD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616F40-4588-48CF-BF48-C85F11490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524130010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2023-2028年气钻市场发展现状调查及供需格局分析预测报告大纲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气钻市场发展现状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气钻市场需求分析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气钻市场供应分析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气钻市场供需格局分析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358" b="635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随着全球能源结构的转型和环保要求的提高，气钻市场在能源、建筑、交通等领域的应用越来越广泛，市场需求持续增长。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本报告旨在全面分析2023-2028年气钻市场的发展现状，深入挖掘供需格局的变化趋势，为相关企业和投资者提供决策参考。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本报告涵盖了气钻市场的整体发展情况、主要产品类型、应用领域、地区市场分析、主要企业概况、竞争格局、市场发展趋势等方面的内容。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由于市场变化的不确定性、数据来源的局限性以及报告篇幅的限制，本报告的分析和预测仅供参考，实际情况可能有所偏差。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报告范围与限制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气钻市场发展现状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气钻市场规模持续扩大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随着工业领域的发展，气钻市场需求不断增长，市场规模持续扩大。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气钻市场占比较小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尽管气钻市场规模在不断扩大，但在整个工业钻孔机械市场中，气钻市场所占的比重仍然较小。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气钻市场规模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66" b="556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气钻市场主要由小型企业构成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目前，气钻市场中以小型企业为主，大型企业较少。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气钻市场集中度较低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由于气钻市场中小企业众多，市场集中度较低，竞争较为激烈。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气钻市场结构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气钻市场主要企业分析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主要企业市场份额分析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通过对主要企业的市场份额进行分析，可以了解企业在气钻市场的竞争地位。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主要企业产品特点分析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通过对主要企业的产品特点进行分析，可以了解各企业的竞争优势和劣势。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气钻市场需求分析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总结词：稳步增长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详细描述：随着全球工业化的不断推进，气钻市场需求量呈现出稳步增长的态势。特别是在基础设施建设、采矿业和制造业等领域，对气钻的需求量较大。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气钻市场需求量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个性化与高效能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现代工业对气钻的需求呈现出个性化与高效能的特点。不同行业和不同工况需要不同类型的气钻，如高效能的气钻、轻巧便携的气钻等。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气钻市场需求特点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气钻市场需求趋势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智能化与环保化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未来气钻市场需求将朝着智能化和环保化的方向发展。智能化气钻能够提高工作效率和安全性，而环保化气钻则符合全球绿色低碳的发展趋势。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气钻市场供应分析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2023年气钻市场供应量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随着技术的进步和生产规模的扩大，预计2023年气钻市场供应量将达到100万台，同比增长5%。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2024年气钻市场供应量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预计2024年气钻市场供应量将达到110万台，同比增长10%。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2025-2028年气钻市场供应量预测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随着市场需求持续增长，预计未来几年气钻市场供应量将保持稳定增长，到2028年有望达到150万台。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气钻市场供应量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品牌多样化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目前市场上气钻品牌众多，既有国际知名品牌，也有国内优秀品牌。不同品牌的气钻在性能、价格、服务等方面存在差异，为消费者提供了多样化的选择。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技术创新不断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为了满足市场需求和提高竞争力，气钻生产企业不断进行技术创新和产品升级。近年来，气钻在功率、效率、稳定性等方面取得了显著提升，提高了使用体验和生产效率。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气钻市场竞争激烈，价格战、营销战等手段层出不穷。企业为了争夺市场份额，纷纷加大营销投入，提高品牌知名度和影响力。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气钻市场供应特点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随着消费者需求的多样化，气钻生产企业将更加注重个性化定制服务，满足不同客户的特殊需求。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个性化定制趋势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未来气钻将更加智能化，具备远程控制、故障诊断、自动调整等功能，提高使用便利性和安全性。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7000" b="17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在环保政策日益严格的情况下，气钻生产企业将更加注重绿色环保生产，推广节能、减排、低碳的产品。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绿色环保趋势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气钻市场供应趋势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https://d.book118.com/995241300102011044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2024-09-06T13:31:44.571</cp:lastPrinted>
  <dcterms:created xsi:type="dcterms:W3CDTF">2024-09-06T05:31:44Z</dcterms:created>
  <dcterms:modified xsi:type="dcterms:W3CDTF">2024-09-06T05:31:46Z</dcterms:modified>
</cp:coreProperties>
</file>