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FFD7D-C997-4AE5-83D7-C234077CB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DFE11-4A94-4C4A-BFBF-BEF69009A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FD773-4FB4-4267-B5A1-F3C383F65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03464-784B-4884-A42C-05E3CB256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C06580-D5F5-4F4E-B742-F7126C4A5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6484A-62A9-459F-A77A-A05752AC8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4FD54F-02BE-4A15-90F0-5DEB79B7C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DE9F3-7057-4EED-9AA3-6895C926B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A3B7A-AC0B-4C0C-AEB8-A70EFCC04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4FA6B-706D-40F3-8978-103B60C75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AFE60-90EF-4C83-9B7A-91BED4D2A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8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1.jpeg" /><Relationship Id="rId4" Type="http://schemas.openxmlformats.org/officeDocument/2006/relationships/image" Target="../media/image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413012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企业营销策略优化方案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营销策略优化效果评估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提升市场竞争力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随着市场竞争的加剧，企业需要不断优化营销策略，提升品牌知名度和市场份额。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适应消费者需求变化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消费者需求不断变化，企业需要紧跟市场趋势，调整营销策略以满足消费者需求。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优化营销策略有助于企业提高销售业绩，降低成本，实现可持续发展。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通过优化营销策略，企业可以塑造独特的品牌形象，提高品牌知名度和美誉度。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有效的营销策略能够吸引更多潜在客户，提高转化率和客户满意度，从而提升销售业绩。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通过对营销策略的优化和调整，企业可以更加精准地投放广告和推广活动，降低营销成本。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市场环境和消费者需求不断变化，优化营销策略有助于企业灵活应对市场变化，保持竞争优势。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营销策略优化的重要性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企业营销现状分析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政策、经济、社会、技术等多方面因素对企业营销活动产生影响。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分析行业内的竞争格局，包括竞争对手的数量、实力、市场份额等。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了解消费者需求特点、购买行为、消费心理等方面的变化。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营销手段分析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分析企业产品的特点、优势、定位以及与目标市场的匹配程度。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评估企业定价策略的合理性和灵活性，以及价格调整对市场需求和竞争的影响。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了解企业销售渠道的布局、管理和效率，以及与经销商和零售商的合作关系。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分析企业促销活动的形式、内容、效果以及与目标市场的沟通情况。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营销投入产出比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营销效果评估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评估企业营销活动的直接效果，包括销售额、市场份额、增长率等指标。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了解企业在目标市场中的品牌知名度、美誉度和忠诚度。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调查客户对企业产品和服务的满意度，以及客户的反馈和建议。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分析企业营销投入与产出的比例，评估营销活动的效率和效益。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营销策略优化方案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不断研发新产品，满足消费者日益多样化的需求，保持市场竞争力。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通过提高产品质量、可靠性和耐用性，赢得消费者信任和口碑。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加强品牌宣传和推广，提升品牌知名度和美誉度，增加产品附加值。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根据市场需求、竞争状况和成本等因素，制定合理的定价策略，实现利润最大化。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根据市场变化和竞争状况，灵活调整价格，保持价格竞争力。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通过限时折扣、满减优惠等促销手段，吸引消费者购买，提高销售额。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加强对销售渠道的管理和维护，确保渠道畅通、高效运转。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积极开拓新的销售渠道，如电商平台、社交媒体等，扩大产品销售范围。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与优质渠道商建立长期稳定的合作关系，共同推动产品销售和市场拓展。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https://d.book118.com/995241301200011042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2024-09-03T18:10:47.441</cp:lastPrinted>
  <dcterms:created xsi:type="dcterms:W3CDTF">2024-09-03T10:10:47Z</dcterms:created>
  <dcterms:modified xsi:type="dcterms:W3CDTF">2024-09-03T10:10:49Z</dcterms:modified>
</cp:coreProperties>
</file>