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D89EF-8569-4193-BD3A-F3283FAB3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E3B99-B009-4D63-9EFE-116C86A95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70B01-6B61-47DA-97B7-1BF1F699F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8B398-DEFB-4BAE-BBEE-8AAC59EE1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DE5D4-16E6-4F63-A6BA-82245C229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E7AEA-CA9A-4778-BE9A-9CA844CE3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508D00-9C34-4582-82A9-23CF94697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46052-5AC7-461A-8947-CF5B090C4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26E5B-8CE7-43B7-B8DA-2DB039FD3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ABDDB-D2F2-4A63-9EC6-C5EBB2BEC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E2DC2-3C79-44D9-A821-139481C43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413112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大数据在信息化教学中的应用研究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大数据技术及其在教育领域的应用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信息化教学的内涵与发展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大数据在信息化教学中的应用实践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大数据在信息化教学中的挑战与对策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随着信息技术的快速发展，大数据、人工智能等新技术不断涌现，为教育领域带来了前所未有的变革。信息化教学作为教育信息化的重要组成部分，对于提高教学效果、促进教育公平具有重要意义。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大数据在信息化教学中的应用价值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大数据技术的出现，为信息化教学提供了更加丰富的数据资源和强大的数据分析工具，有助于教师更加全面地了解学生的学习情况，实现个性化教学和精细化管理，进而提高教学质量和效果。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本研究旨在探讨大数据在信息化教学中的应用，通过分析大数据技术在信息化教学中的作用和影响，提出针对性的教学策略和方法，为教育实践提供理论支持和实践指导。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本研究主要关注以下几个问题：大数据技术在信息化教学中的应用现状如何？大数据技术对信息化教学有哪些影响？如何利用大数据技术提高信息化教学的效果和质量？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采用文献研究、案例分析和实证研究等方法，对大数据在信息化教学中的应用进行深入探讨。其中，文献研究主要用于梳理相关理论和研究成果；案例分析用于揭示大数据技术在信息化教学中的实际应用情况；实证研究用于验证所提出的教学策略和方法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高等教育领域的信息化教学，以大学本科课程为研究对象，探讨大数据技术在课程设计、教学资源开发、教学评价等方面的应用。同时，本研究也将涉及基础教育、职业教育等其他教育领域的信息化教学实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大数据技术及其在教育领域的应用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大数据技术包括数据采集、存储、处理、分析、可视化等一系列技术，用于从海量数据中提取有价值的信息和知识。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大数据具有数据量大、处理速度快、数据类型多样、价值密度低等特点。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83" r="173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通过分析学生的学习行为、成绩、出勤等数据，可以为学生提供个性化的学习建议和资源推荐。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通过对教师的教学行为、学生评价等数据进行挖掘和分析，可以为教师提供有针对性的教学改进建议。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教师教学评价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通过对学校、地区等教育数据进行挖掘和分析，可以为教育管理者提供科学的决策支持。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教育管理决策支持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大数据技术在教育领域的应用现状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大数据技术可以分析学生的学习特点和需求，为每个学生提供定制化的学习计划和资源，实现个性化教育。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大数据技术可以辅助教师进行教学设计和实施，提高教学效果和效率，实现智能化教学。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大数据技术可以消除地域和资源差异，让每个学生都能享受到优质的教育资源和服务，促进教育公平。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教育公平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大数据技术可以推动教育理念、模式、方法等方面的创新，为教育发展提供新的动力和方向。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大数据技术对教育变革的影响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信息化教学的内涵与发展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利用现代信息技术手段，通过教学设计、资源开发、教学评价等方式，促进学习者有效学习的一种新型教学方式。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教学资源数字化、教学交互网络化、教学评价智能化、教学环境虚拟化。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以计算机辅助教学为代表，实现教学资源的数字化和多媒体化。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以网络教育为代表，实现教学资源的共享和在线交互。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以大数据、人工智能等为代表，实现个性化教学和智能化评价。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信息化教学的未来趋势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利用大数据和人工智能技术，分析学习者的学习需求和能力水平，提供个性化的学习资源和教学策略。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智能化评价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通过数据挖掘和分析技术，对学习者的学习过程和结果进行智能化评价，为教学改进提供科学依据。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混合式学习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将线上学习与线下实践相结合，打破传统课堂的时空限制，提高学习者的学习效果和实践能力。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虚拟现实与增强现实技术的应用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利用虚拟现实和增强现实技术，创建沉浸式的学习环境，提高学习者的学习兴趣和体验。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https://d.book118.com/995241311200011042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2024-09-03T18:10:49.715</cp:lastPrinted>
  <dcterms:created xsi:type="dcterms:W3CDTF">2024-09-03T10:10:49Z</dcterms:created>
  <dcterms:modified xsi:type="dcterms:W3CDTF">2024-09-03T10:10:51Z</dcterms:modified>
</cp:coreProperties>
</file>