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2AFF2-90CC-4909-8373-4919D1AD4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9F5E1-F6B5-421B-B7EA-9C2589D33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97538-AB84-49AD-B34A-1861D92E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E8CF4-4D10-4793-8974-0D1B8AB92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CC3B6-F813-4B59-AE4E-6FF5AE20A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3F987-7B89-482B-8E1E-21A565CC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6F8C9-3108-4CF5-B029-C5B6537D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1FBF9-C010-412C-9A6B-2FE0010A9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9416A-7729-4BB1-8918-16CD22C9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09C72-7FC3-400D-B9A0-39093C5A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F3753-5FD7-4D5A-A06F-BC5A83776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4400221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林业局度应急管理工作总结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应急管理工作概述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林业局度应急管理工作完成情况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林业局度应急管理工作亮点与不足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7" r="512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总结经验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回顾过去一年林业局在应急管理方面的工作，总结经验和教训。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发现问题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分析应急管理工作中存在的问题和不足，提出改进措施。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展望未来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展望林业局应急管理工作的未来发展趋势，明确下一步工作重点。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介绍林业局应急管理部门的组织架构和职责划分。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阐述应急管理工作的基本流程，包括预防、准备、响应和恢复等环节。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分析应急管理工作所需的人力、物力、财力等资源配置情况。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成效评估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对应急管理工作的成效进行客观评估，包括应急响应速度、资源利用效率等方面。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应急管理工作概述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制定应急预案、组建应急队伍、储备应急物资等。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实时监测林业灾害风险，及时发布预警信息。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监测预警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组织应急响应、现场指挥、救援和恢复等工作。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对应急管理工作进行总结评估，完善应急预案和机制。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应急管理工作定义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有效应对林业灾害，保护森林资源和生态环境。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保障林业生态安全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及时处置林业灾害，减轻对社会和经济的影响。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展示政府应对林业灾害的能力和效率，增强政府公信力。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提高政府形象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应急管理工作重要性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应急管理工作原则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分级负责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强化风险意识和底线思维，加强预防和预警工作。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根据灾害等级和影响范围，实行分级响应和处置。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统一领导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把保障人民群众生命财产安全放在首位。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在党委、政府的统一领导下开展应急管理工作。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鼓励和支持社会力量参与应急管理工作，形成合力。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林业局度应急管理工作完成情况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制定完善应急预案体系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针对林业灾害风险，制定完善应急预案体系，明确应急处置程序和责任分工。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及时修订应急预案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根据林业灾害发生情况和应急处置经验，及时修订应急预案，提高预案的针对性和可操作性。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强化预案宣传和培训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加强应急预案的宣传和培训力度，提高林业系统干部职工的应急意识和处置能力。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丰富演练形式和内容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结合实际工作情况，丰富演练形式和内容，包括桌面推演、实战模拟等多种形式。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做好演练评估和总结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对演练活动进行评估和总结，及时发现问题和不足，提出改进措施。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定期开展应急演练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按照应急预案要求，定期开展应急演练活动，提高应急处置的实战能力。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应急演练开展情况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建立队伍激励机制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建立应急队伍激励机制，提高队员的工作积极性和责任心。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加强应急队伍建设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组建专业应急队伍，提高队伍的专业素质和技能水平。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强化队伍培训和演练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加强应急队伍的培训和演练力度，提高队伍的应急处置能力。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应急队伍建设情况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https://d.book118.com/995244002213011033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2024-08-28T17:43:29.416</cp:lastPrinted>
  <dcterms:created xsi:type="dcterms:W3CDTF">2024-08-28T09:43:29Z</dcterms:created>
  <dcterms:modified xsi:type="dcterms:W3CDTF">2024-08-28T09:43:31Z</dcterms:modified>
</cp:coreProperties>
</file>