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E4DB2-6EC9-4485-B629-513187539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31D71-EDA5-4F30-A191-B944284C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71EF2-8CD8-4B40-B9A6-02A069D1F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284C6-CC41-4082-A63D-76A1FB86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D8522-697A-4134-9FF8-6D538CF3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806E3-CD08-41BE-AACC-1006611F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0AFFC-46F3-4A91-AF0A-53595C492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9495A-39B3-4FDE-BFBA-39E0A0368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A72C8-13ED-4B88-9809-E8BDFA97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9016D-2C00-4F50-9F1D-20557513D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9862A-E4F3-4292-BA81-FFE3AA8A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44222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新生儿护理单记录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新生儿健康状况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新生儿成长发育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详细记录每次喂养的时间、喂养方式（母乳或配方奶）、喂养量以及喂养过程中是否有溢乳、吐奶等情况。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新生儿需要频繁地喂养，通常每天至少8-12次。每次喂养的时间、喂养量以及喂养方式都应该被详细记录，以便观察宝宝的生长情况和调整喂养策略。同时，记录溢乳、吐奶等情况可以帮助判断宝宝的消化情况。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喂养记录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排便排尿记录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详细记录新生儿每天排便排尿的次数、颜色和质地，以及排便排尿时是否有困难或异常表现。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排便排尿的次数、颜色和质地可以反映新生儿的消化和泌尿系统情况。记录这些信息可以帮助家长及时发现宝宝的健康问题，如消化不适或泌尿系统感染。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详细记录新生儿每天的睡眠时间、睡眠质量以及是否有夜惊、夜啼等症状。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睡眠对新生儿的生长发育至关重要。睡眠时间的多少和睡眠质量的好坏可以反映宝宝的生理和心理状态。记录这些信息有助于家长了解宝宝的睡眠习惯，并采取措施改善宝宝的睡眠质量。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睡眠记录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定期测量并记录新生儿的体温，观察体温变化，以判断宝宝是否发热或体温过低。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新生儿的体温调节能力尚未发育完全，容易受到环境温度的影响。定期测量并记录体温可以帮助家长及时发现宝宝的体温异常，采取相应措施防止宝宝发生意外情况。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体温记录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每日检查记录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记录新生儿每日体重变化，评估生长情况。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监测体温变化，判断是否有发热或低体温情况。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观察皮肤是否有黄疸、皮疹、脓疱等问题。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检查脐带是否干燥、有无渗血、有无异味等。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脐带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疫苗接种记录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根据国家免疫规划，按照规定的疫苗种类和接种时间，为新生儿进行疫苗接种。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记录每次接种的时间、疫苗种类、接种部位等信息。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如有异常反应，应记录症状和处理措施。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对于需要复诊或随访的疾病，应定期记录病情变化和医生的建议。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新生儿常见疾病包括新生儿黄疸、新生儿肺炎、新生儿腹泻等。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记录疾病发生时间、症状表现、治疗措施及效果等信息。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https://d.book118.com/995244222342011111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2024-09-18T01:22:25.349</cp:lastPrinted>
  <dcterms:created xsi:type="dcterms:W3CDTF">2024-09-17T17:22:25Z</dcterms:created>
  <dcterms:modified xsi:type="dcterms:W3CDTF">2024-09-17T17:22:27Z</dcterms:modified>
</cp:coreProperties>
</file>