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A7F3F-8845-46DA-BCE6-5F59D691C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959E6-0F72-4B77-BC29-2D1A68629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BB103-D121-48DC-8D0A-4A575BDB7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C2940-71AB-4E89-A931-73FCF43C1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D976E5-7F5B-478E-9F13-5F01EF913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6A5D0C-5F70-4531-96DF-CDFB8A14B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03A9FB-1050-48A2-BA0A-8C360C8FE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B57E4-497E-41BF-8AB9-A5DDF7726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AEF7B-6BF9-498E-B51C-17BBC6A1A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2CBFA-D741-4618-9320-4ACEE398E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8700A-E89C-4886-A975-FFEEE5394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443002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质检部年末工作总结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工作不足与问题分析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结束语与感谢致辞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工作目标与背景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负责对公司生产过程中的各个环节进行严格的质量监控，确保产品质量符合标准。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质量体系建设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针对生产过程中出现的质量问题，进行分析、定位，提出改进措施并监督执行。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建立和完善公司质量管理体系，推动全员参与质量管理，提高公司整体质量管理水平。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质检部职能定位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329" r="183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10" b="184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74" r="16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年初设定的工作目标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提高产品质量合格率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通过加强质量监控和改进措施，将产品合格率提升至98%以上。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降低客户投诉率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通过优化客户服务流程和提升服务质量，将客户投诉率降低至2%以下。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完成质量管理体系认证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年内完成公司ISO9001质量管理体系认证工作，提升公司质量管理水平。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法规政策变化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国家相关法规政策不断调整完善，公司需要及时跟进并调整自身质量管理策略以适应政策变化。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新技术、新工艺不断涌现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随着科技的不断进步，新技术、新工艺不断涌现，公司需要积极引进新技术、新工艺以提升产品质量和生产效率。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随着市场竞争加剧，客户对产品质量和服务质量的要求不断提高，公司需要不断提升自身质量管理水平以保持竞争优势。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行业背景与挑战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通过严格的质量检验和控制流程，确保产品合格率始终保持在98%以上，有效降低了不良品率和客户投诉率。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产品质量合格率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针对产品关键性能指标，制定了详细的测试计划和标准，通过持续优化生产工艺和原材料选择，实现了关键性能指标的稳定达成。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关键性能指标达成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在新产品导入过程中，质检部积极参与前期评审和风险评估，确保新产品在设计阶段就充分考虑了质量和可靠性要求，为后续生产奠定了坚实基础。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新产品导入质量保障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产品质量指标完成情况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投诉处理及时率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针对客户投诉，质检部建立了快速响应机制和处理流程，确保投诉能够在最短时间内得到妥善处理，有效维护了公司品牌形象和客户信任度。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通过定期对客户进行满意度调查，收集客户反馈和建议，质检部及时响应并改进相关产品和服务质量，使客户满意度得到了显著提升。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质检部积极与客户沟通，了解客户对产品的特殊需求和期望，通过个性化定制和差异化服务，满足了客户的多样化需求。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292" r="14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583" r="155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在面对重大质量事故时，质检部迅速启动应急处理机制，组织专业团队进行调查分析，及时找出问题根源并采取措施予以纠正。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质量事故应急处理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针对质量事故暴露出的问题，质检部深入分析原因并总结经验教训，制定了一系列预防措施和改进方案，避免类似问题再次发生。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质检部将质量事故作为改进契机，不断完善质量管理体系和流程，推动公司质量管理水平的持续提升。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重大质量事故处理与改进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跨部门协作加强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质检部积极与其他部门建立紧密的协作关系，共同解决质量问题、优化生产流程和提升工作效率。通过跨部门合作，实现了资源共享和优势互补。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创新能力培养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鼓励员工提出创新性的质量改进方案和建议，通过组织内部培训和外部交流学习等方式，不断提升员工的创新意识和能力。同时，积极引进新技术和新方法，推动质检工作的创新和发展。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团队凝聚力增强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通过组织丰富多彩的团队活动和文化建设，增强质检团队的凝聚力和向心力。团队成员之间互相信任、互相支持、共同进步，为完成各项工作任务提供了有力保障。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团队协作与创新能力提升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工作不足与问题分析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质量控制流程不完善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缺乏统一、明确的质量控制流程，导致产品质量不稳定，难以达到预定指标。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原材料质量问题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部分供应商提供的原材料质量不达标，直接影响产品质量。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生产设备老化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部分生产设备使用时间过长，性能下降，影响产品质量和生产效率。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质量指标未完成原因分析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客户投诉处理流程繁琐，响应速度慢，导致客户满意度下降。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响应速度慢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部分投诉处理结果未能达到客户期望，引发客户不满和再次投诉。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处理结果不满意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与客户沟通不足，未能充分理解客户需求和意见，导致投诉处理不当。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缺乏有效沟通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客户投诉处理不当案例分析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https://d.book118.com/995244300230011043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2024-09-05T14:50:41.826</cp:lastPrinted>
  <dcterms:created xsi:type="dcterms:W3CDTF">2024-09-05T06:50:41Z</dcterms:created>
  <dcterms:modified xsi:type="dcterms:W3CDTF">2024-09-05T06:50:43Z</dcterms:modified>
</cp:coreProperties>
</file>