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210D9-7BEF-4FCC-8D05-54A23D04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C9EB8-FF22-4F28-9DF2-5339AF1F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25C9-E004-4182-B626-628B31C63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E4197-9F42-4D17-8CC1-AA152C2F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A13BF-A30B-425C-B71A-97B72DD1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CA40E-9EA1-4B7C-AB2B-3DB42792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7FF7F-8798-4139-BB37-5D70D3C3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32AEC-524F-499B-B726-AE02B550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22B95-93AA-4D09-8C5C-88214600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0B841-C1DD-460C-BB84-5C2D34E5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481D0-C881-4A1A-B89F-1F49A9A3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00001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高风险作业程序的责任追究与惩戒措施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惩戒措施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高风险作业程序往往涉及重大危险源和复杂工艺，一旦发生事故，后果不堪设想。因此，加强责任追究和惩戒措施，有助于强化企业安全管理，保障员工生命安全。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高风险作业程序是企业生产经营的重要组成部分，其安全稳定运行直接关系到企业的经济效益和社会形象。通过责任追究和惩戒措施，可以推动企业加强安全管理，提升风险防范能力，实现可持续发展。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3237" r="32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高风险作业程序的定义与范围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：高风险作业程序是指在生产经营过程中，存在较高危险性、可能导致严重人员伤亡或财产损失的作业活动。这些作业活动通常涉及高温、高压、有毒有害、易燃易爆等危险因素，需要采取特殊的安全措施和管理手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高风险作业程序的定义与范围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高风险作业程序的范围广泛，包括但不限于以下领域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化工生产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涉及有毒有害、易燃易爆化学品的生产、储存、运输等环节；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矿山开采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包括地下、露天矿山的开采、选矿、尾矿库管理等；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高风险作业程序的定义与范围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高层建筑、大型桥梁、隧道等工程的施工过程；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其他高风险领域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如核能、军工、航天等领域的特殊作业活动。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涉及航空、铁路、公路、水路等领域的运输活动；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特种设备操作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如锅炉、压力容器、电梯、起重机械等设备的操作和维护；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责任追究制度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明确责任主体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作业单位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负责对高风险作业进行监督和管理的政府部门或机构，应承担监管不力的责任。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相关人员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包括作业人员、管理人员、技术人员等，应根据各自职责承担相应的责任。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作为高风险作业的直接实施者，作业单位应对作业过程中的安全负责，并承担主要责任。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追究程序及流程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在发生事故后，应立即启动调查程序，查明事故原因、经过和损失情况等。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责任认定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根据调查结果，对责任主体进行认定，明确各自的责任大小和性质。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追究措施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依法依规对责任主体进行追究，包括行政处罚、经济处罚、刑事责任等。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监督执行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对追究措施的执行情况进行监督，确保责任得到落实。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086" b="140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责任划分与界定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主要责任和次要责任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根据事故原因和经过，划分主要责任和次要责任，确保责任追究的公正性和合理性。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直接责任和间接责任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直接参与高风险作业的人员应承担直接责任，而管理人员和技术人员等可能承担间接责任。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个人责任和集体责任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在追究责任时，既要追究个人责任，也要追究集体责任，以强化团队意识和协作精神。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惩戒措施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行政处罚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对违反高风险作业程序的行为，首先给予警告，责令其立即停止违法行为，消除安全隐患。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吊销许可证或执照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对于严重违反高风险作业程序的企业或个人，可以吊销其相关许可证或执照，取消其从事相关业务的资格。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罚款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根据违法行为的性质、情节和危害后果，对责任单位或个人处以一定数额的罚款。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责令停产停业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对于存在重大安全隐患或者发生严重事故的企业，可以责令其暂时或长期停产停业。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责任单位或个人因违反高风险作业程序造成他人损失的，应当依法承担赔偿责任。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对于恶意违反高风险作业程序、造成严重后果的行为，可以实行惩罚性赔偿，加大经济处罚力度。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惩罚性赔偿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将违反高风险作业程序的企业或个人纳入信用黑名单，实施信用惩戒，限制其参与政府采购、招投标等活动。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信用惩戒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经济处罚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行政处分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对于国家工作人员违反高风险作业程序的，根据公务员法等相关法律法规给予相应的行政处分，如警告、记过、降级、撤职等。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党内处分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对于党员违反高风险作业程序的，根据党章和党内法规给予相应的党纪处分，如警告、严重警告、撤销党内职务等。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企业内部处分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对于企业员工违反高风险作业程序的，企业可以根据内部规章制度给予相应的处分，如警告、记过、降职、解除劳动合同等。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纪律处分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https://d.book118.com/995300001003011103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2024-09-12T04:22:01.697</cp:lastPrinted>
  <dcterms:created xsi:type="dcterms:W3CDTF">2024-09-11T20:22:01Z</dcterms:created>
  <dcterms:modified xsi:type="dcterms:W3CDTF">2024-09-11T20:22:04Z</dcterms:modified>
</cp:coreProperties>
</file>