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77004F-549E-4FC3-94D6-EFB064FB25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76664D-6C47-465C-9978-DDF83DD219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AA8197D-6E41-4AF4-8DA2-ECE529A98D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5EC9CD-A4F6-4429-8349-81C9AC1919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7FF620-AD25-4C29-BE98-0BAFA6A0D2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25C308-F8F9-4425-9ABB-C2859C83B9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A9CE0A-6248-4CE5-B617-15D273A0E5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A546AB-A5D6-41F1-8D26-F5FD664A54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641E41-8F91-4EF9-8D34-6BB57F8448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D52561-91A5-464F-923A-A0D2A9BE2A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13B09E-01D4-41E3-AC36-322915E2C2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5300023332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项目质量整改与质量管理方案</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汇报人：XX</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2024-01-15</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XX</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项目质量现状分析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项目质量整改方案</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质量管理方案</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质量监控与评估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资源保障与团队协作</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299" r="6299"/>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提升项目质量</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通过对项目进行全面检查和整改，提高项目质量，满足客户需求。</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加强质量管理</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建立完善的质量管理体系，确保项目质量持续改进。</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应对市场竞争</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提高项目质量有助于增强企业市场竞争力，拓展市场份额。</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项目质量现状</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汇报项目当前的质量状况，包括存在的问题和不足之处。</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整改措施及效果</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详细阐述针对项目质量问题所采取的整改措施及其效果。</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质量管理方案</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介绍项目质量管理的整体方案，包括管理目标、原则、方法和实施计划等。</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需要协助的事项</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说明在项目质量整改和质量管理过程中需要相关部门或人员协助的事项。</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项目质量现状分析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包括设计缺陷、施工不符合规范、材料不合格等。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质量问题类型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542" r="14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质量问题数量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质量问题严重程度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统计各类质量问题的数量，以了解问题的分布情况。</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评估各类问题对项目质量、安全、进度等方面的影响程度。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质量问题概述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对项目质量的影响</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导致项目质量不达标，无法满足设计要求和使用功能。</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对项目进度的影响</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需要花费额外的时间和资源进行整改，可能导致项目延期。</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对项目成本的影响</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增加整改费用、返工费用等额外成本，降低项目经济效益。</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质量问题影响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 b="24"/>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9375" r="93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设计原因</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施工原因</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材料原因</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管理原因</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质量问题原因分析</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设计不合理、设计缺陷等导致的问题。</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材料质量不合格、使用不当等导致的问题。</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施工工艺不规范、施工人员技术水平不足等导致的问题。</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项目管理不到位、缺乏有效的质量控制措施等导致的问题。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项目质量整改方案</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通过整改，使项目质量达到或超过预期标准，满足客户需求。</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提高项目质量</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降低项目过程中出现的质量问题数量，提升项目整体稳定性。</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减少质量问题</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通过整改过程中的学习和实践，提高团队成员的质量意识和技能水平。</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提升团队能力</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整改目标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92" r="1679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对项目进行全面审查，识别存在的质量问题及其根本原因。</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问题诊断</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制定整改计划</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实施整改</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监督与检查</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针对诊断结果，制定详细的整改计划和措施，明确各项任务的责任人和完成时间。</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按照整改计划，逐步推进各项整改措施的实施，确保整改工作有序进行。</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对整改过程进行监督，确保各项措施得到有效执行，并对整改结果进行检查和评估。</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整改措施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整改时间表和责任人</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时间表</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根据问题的复杂性和紧急程度，制定合理的整改时间表，明确各项任务的开始和结束时间。</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责任人</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指定专门的负责人或团队负责整改工作的组织和实施，确保整改工作的顺利进行。同时，明确各项任务的具体责任人，确保各项措施得到有效执行。</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质量管理方案</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始终将顾客的需求和期望放在首位，通过提供高质量的产品和服务来满足顾客要求，提升顾客满意度。</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顾客满意</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鼓励全体员工参与到质量管理中来，通过培训、激励等方式提高员工的质量意识和技能水平。</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全员参与</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不断寻求改进的机会，通过采用新的方法、技术和工具来提高产品质量和生产效率，降低成本。</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持续改进</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以数据和事实为依据进行决策，避免主观臆断和盲目决策，确保决策的科学性和有效性。</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基于事实的决策</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质量管理原则</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https://d.book118.com/995300023332011120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2024-09-23T16:30:00.660</cp:lastPrinted>
  <dcterms:created xsi:type="dcterms:W3CDTF">2024-09-23T08:30:00Z</dcterms:created>
  <dcterms:modified xsi:type="dcterms:W3CDTF">2024-09-23T08:30:03Z</dcterms:modified>
</cp:coreProperties>
</file>