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52D9D-A3DC-4BF6-B459-375B46D48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098A3-EC9A-4B3E-9402-2CB356EDF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EA0AC-BDC4-40F0-A789-D1FE1E59D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5280E2-6912-4D46-8AA3-3CD5BEF21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959C10-021E-4714-9143-DC4247DC9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5DCE13-CF2D-4DFC-9099-1A390EE09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404BCF-2AFD-4E81-915E-84C8E539C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7F8FC-52B4-4992-9717-1955E2A01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C8A94-1E8C-490F-9597-62BEA5CC8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BF0D8D-EEA1-4FFB-B0E6-A426F5349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48895-480B-4A32-9F02-894EFC445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301004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医院病人护理安全管理PPT\n## 1.医院病人护理安全管理的概述及重要性\n### 1.1医院病人护理安全管理的定义与目标\n### 1.2医院病人护理安全管理的意义\n### 1.3医院病人护理安全管理的挑战与机遇\n## 2.医院病人护理安全管理的组织结构与职责\n### 2.1医院病人护理管理组织的构建\n### 2.2医院病人护理管理人员的职责与分工\n### 2.3医院病人护理管理制度的制定与执行\n## 3.医院病人护理安全管理的关键环节\n### 3.1病人护理风险评估与预防\n### 3.2病人护理措施的实施与监控\n### 3.3病人护理质量的评价与持续改进\n## 4.医院病人护理安全管理的教育培训与实施\n### 4.1医院病人护理安全管理培训体系的建立\n### 4.2医院病人护理安全管理培训内容的制定与更新\n### 4.3医院病人护理安全管理培训的实施与效果评估\n## 5.医院病人护理安全管理的应急预案与演练\n### 5.1医院病人护理安全应急预案的制定与更新\n### 5.2医院病人护理应急演练的组织与实施\n### 5.3医院病人护理应急演练的效果评估与改进\n## 6.医院病人护理安全管理的信息系统与数据分析\n### 6.1医院病人护理安全管理信息系统的建立与应用\n### 6.2医院病人护理安全相关数据的收集与整理\n### 6.3医院病人护理安全数据分析与决策支持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 sz="6800"/>
              <a:t>医院病人护理安全管理PPT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医院病人护理安全管理的概述及重要性</a:t>
            </a:r>
            <a:endParaRPr/>
          </a:p>
        </p:txBody>
      </p:sp>
      <p:sp>
        <p:nvSpPr>
          <p:cNvPr id="6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定义：医院病人护理安全管理是指在医院范围内，通过制定和实施一系列护理安全管理制度、流程和措施，确保病人在治疗过程中得到安全、有效、高质量的护理服务。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护理安全：包括病人的生理安全、心理安全、环境安全等方面。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管理制度：如护理人员的培训制度、岗位职责、操作规范等。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流程和措施：如护理风险评估、护理措施实施、护理质量监控等。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目标：提高病人的护理安全水平，降低护理差错事故发生率，提高病人满意度，提升医院整体形象。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护理安全水平：通过持续改进护理管理，提高护理服务质量。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护理差错事故发生率：通过完善管理制度和流程，降低护理差错事故发生率。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病人满意度：通过提供优质的护理服务，提高病人的满意度。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医院整体形象：通过提高护理服务质量，提升医院在社会公众中的形象。</a:t>
            </a:r>
            <a:endParaRPr/>
          </a:p>
        </p:txBody>
      </p:sp>
      <p:sp>
        <p:nvSpPr>
          <p:cNvPr id="1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医院病人护理安全管理的定义与目标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保障病人的生命安全：护理安全管理是保障病人生命安全的重要手段，通过实施有效的护理管理措施，降低病人治疗过程中的安全风险。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护理人员的培训：提高护理人员的业务水平和应急处理能力。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护理制度的完善：规范护理人员的执业行为，确保护理服务的质量和安全。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护理措施的落实：确保病人得到个性化的护理服务，提高治疗效果。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提高病人的治疗效果：护理安全管理有助于提高病人的治疗效果，减少并发症的发生，提高病人的生活质量。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护理风险评估：及时发现病人的潜在风险，制定针对性的护理措施。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护理措施的实施：确保病人得到有效的治疗和护理，提高治疗效果。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护理质量的监控：持续改进护理服务，提高病人的满意度。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降低医疗纠纷的发生率：通过加强护理安全管理，提高护理服务质量，降低医疗纠纷的发生率，维护医院的合法权益。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护理制度的完善：规范护理人员的执业行为，减少医疗纠纷的发生。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护理措施的落实：确保病人得到安全的护理服务，降低医疗纠纷的风险。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护理质量的监控：及时发现和整改护理问题，降低医疗纠纷的发生率。</a:t>
            </a:r>
            <a:endParaRPr/>
          </a:p>
        </p:txBody>
      </p:sp>
      <p:sp>
        <p:nvSpPr>
          <p:cNvPr id="1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医院病人护理安全管理的意义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挑战：医院病人护理安全管理面临着诸多挑战，如护理人员短缺、护理工作量加大、护理质量参差不齐等。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护理人员短缺：随着人口老龄化和医疗服务需求的增长，护理人员短缺问题日益严重。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护理工作量加大：随着医院规模的扩大和病人数量的增加，护理工作量逐年加大。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护理质量参差不齐：由于护理人员素质和管理水平的原因，护理质量参差不齐，影响病人的治疗效果和安全。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机遇：医院病人护理安全管理也面临着新的机遇，如护理信息化的发展、护理管理的创新等。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护理信息化的发展：通过护理信息系统的建立和应用，提高护理管理效率，降低护理差错事故发生率。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护理管理的创新：通过引入先进的护理管理理念和方法，提高护理服务质量，提升医院整体形象。</a:t>
            </a:r>
            <a:endParaRPr/>
          </a:p>
        </p:txBody>
      </p:sp>
      <p:sp>
        <p:nvSpPr>
          <p:cNvPr id="1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医院病人护理安全管理的挑战与机遇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100"/>
              <a:t>医院病人护理安全管理的组织结构与职责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设立护理管理委员会：负责制定护理管理政策、制度和规范，指导、监督护理管理部门的工作。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护理管理政策：制定护理管理的基本原则和目标。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护理管理制度：制定护理管理的具体规定和流程。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护理管理规范：制定护理管理的操作标准和要求。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设立护理管理部门：负责组织实施护理管理政策、制度和规范，负责护理人员的培训、考核和管理。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护理管理政策实施：确保护理政策在各部门得到有效执行。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护理管理制度执行：监督护理人员遵守管理制度，确保护理服务的质量和安全。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护理人员培训与管理：负责护理人员的培训、考核和管理，提高护理人员的业务水平和素质。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设立护理质控小组：负责监督、评估护理质量，提出改进意见，促进护理质量的持续改进。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护理质量监督：定期检查护理服务质量，发现问题及时整改。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护理质量评估：对护理质量进行客观、公正的评估，为改进护理服务提供依据。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护理质量改进：根据评估结果，提出改进意见，督促相关部门落实改进措施。</a:t>
            </a:r>
            <a:endParaRPr/>
          </a:p>
        </p:txBody>
      </p:sp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医院病人护理管理组织的构建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护理部主任：负责护理部的全面工作，包括制定护理管理政策、制度和规范，指导、监督护理管理部门的工作。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护理政策制定：根据医院发展战略和市场需求，制定护理管理政策。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护理制度制定：制定护理管理的具体规定和流程，规范护理人员的执业行为。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护理管理指导：指导护理管理部门开展工作，确保护理政策的有效实施。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护理部副主任：协助护理部主任开展工作，负责护理管理部门的日常工作。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护理政策执行：协助护理部主任落实护理政策，确保护理服务的质量和安全。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护理人员培训与管理：负责护理人员的培训、考核和管理，提高护理人员的业务水平和素质。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护理质量监控：监督护理质量，提出改进意见，促进护理质量的持续改进。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护理管理人员：负责具体的护理管理工作，包括护理风险评估、护理措施实施、护理质量监控等。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护理风险评估：对病人进行护理风险评估，制定针对性的护理措施。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护理措施实施：确保病人得到有效的治疗和护理，提高治疗效果。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护理质量监控：对护理质量进行监控，发现问题及时整改，确保护理服务的质量。</a:t>
            </a:r>
            <a:endParaRPr/>
          </a:p>
        </p:txBody>
      </p:sp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医院病人护理管理人员的职责与分工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护理管理制度制定：根据医院发展战略和市场需求，制定护理管理的具体规定和流程。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护理人员岗位职责：明确护理人员的岗位职责和工作要求。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护理操作规范：制定护理操作的标准和流程，确保护理服务的质量和安全。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护理质量评价标准：制定护理质量的评价标准和办法，客观、公正地评价护理服务质量。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护理管理制度执行：确保护理管理制度在各部门得到有效执行，规范护理人员的执业行为。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护理人员培训：通过培训，使护理人员熟悉并遵守护理管理制度。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护理人员考核：通过考核，督促护理人员遵守护理管理制度，确保护理服务的质量和安全。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护理管理制度修订：根据医院发展和市场需求，不断修订和完善护理管理制度。</a:t>
            </a:r>
            <a:endParaRPr/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医院病人护理管理制度的制定与执行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医院病人护理安全管理的关键环节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护理风险评估：对病人进行护理风险评估，识别病人的潜在风险，制定针对性的护理措施。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评估方法：采用量表、问卷等方法，对病人的生理、心理、社会等方面进行评估。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评估内容：包括病人的病情、治疗、护理需求、心理状况等。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评估结果：为制定护理措施提供依据，确保病人得到个性化的护理服务。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护理风险预防：采取有效的预防措施，降低病人的护理风险，提高护理安全水平。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预防措施：包括护理人员的培训、护理制度的完善、护理措施的落实等。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预防效果：通过持续改进护理管理，降低护理差错事故发生率，提高病人的护理安全水平。</a:t>
            </a:r>
            <a:endParaRPr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病人护理风险评估与预防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护理措施实施：根据护理风险评估的结果，制定针对性的护理措施，确保病人得到有效的治疗和护理。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护理措施制定：针对病人的潜在风险，制定个性化的护理措施。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护理措施执行：护理人员按照护理措施的要求，为病人提供护理服务。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护理措施效果：通过护理措施的实施，降低病人的护理风险，提高治疗效果。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护理措施监控：对护理措施的实施进行监控，确保护理服务的质量和安全。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监控方法：采用定期检查、随机抽查等方式，对护理措施的实施进行监督。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监控内容：包括护理措施的执行情况、病人的治疗效果、护理服务质量等。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监控结果：为改进护理服务提供依据，确保病人的护理安全。</a:t>
            </a:r>
            <a:endParaRPr/>
          </a:p>
        </p:txBody>
      </p:sp>
      <p:sp>
        <p:nvSpPr>
          <p:cNvPr id="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病人护理措施的实施与监控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护理质量评价：采用客观、公正的评价方法，对护理服务质量进行评价。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评价标准：根据护理质量评价标准，对护理服务质量进行评价。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评价方法：采用量表、问卷等方法，对护理服务质量进行评价。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评价结果：为改进护理服务提供依据，确保病人的护理安全。</a:t>
                </a:r>
                <a:endParaRPr/>
              </a:p>
            </p:txBody>
          </p:sp>
        </p:grpSp>
        <p:grpSp>
          <p:nvGrpSpPr>
            <p:cNvPr id="21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护理质量持续改进：根据护理质量评价的结果，提出改进意见，促进护理质量的持续改进。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改进意见：针对护理质量评价中发现的问题，提出改进意见。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改进措施：制定并实施改进措施，提高护理服务质量。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改进效果：通过持续改进护理管理，降低护理差错事故发生率，提高病人的护理安全水平。</a:t>
                </a:r>
                <a:endParaRPr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病人护理质量的评价与持续改进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https://d.book118.com/995301004321011111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医院病人护理安全管理PPT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2024-09-17T21:07:09.627</cp:lastPrinted>
  <dcterms:created xsi:type="dcterms:W3CDTF">2024-09-17T13:07:09Z</dcterms:created>
  <dcterms:modified xsi:type="dcterms:W3CDTF">2024-09-17T13:07:11Z</dcterms:modified>
</cp:coreProperties>
</file>