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C6240E-842E-4E95-8A47-656B8DFA5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AA6FA-08CC-46E0-BDA9-6FD2ACAE7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99FB6-4CAA-4B01-A4CC-D1520DA70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EC9254-B5E3-40DE-AEEF-FA7915DA9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339A2A-E43E-440D-9845-264C79F80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EEC995-2A1F-464B-9B18-1F0811AF7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22FFA2-9F81-4210-A3F4-7576FDD13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4715AB-7029-4551-9F6F-B437CE0CF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3B9A1F-E9B5-46CC-BAC5-D1A544603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33486-C0E0-45B9-9F4B-E115F2AB0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F62A5-F3BF-4984-97BD-882355D19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30123404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教师暑假培训实施方案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培训形式与时间安排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培训师资力量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培训后续支持与服务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494" r="6494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掌握先进教学方法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提升课堂管理能力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优化课程设计能力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通过培训，使教师掌握最新的教学理念和方法，提高课堂教学效果。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加强教师对学生课堂行为的管理能力，提高课堂秩序和效率。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培养教师根据学生需求和学科特点，设计更符合学生需求的课程。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提高教师教学水平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增强教师专业技能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通过培训，使教师掌握学科前沿动态，更新专业知识体系。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培养教师在教学中运用信息技术的能力，提升教学效果。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鼓励教师开展教育教学研究，提升教育教学的科学性和有效性。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强化专业知识更新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提高信息技术应用能力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提升教育教学研究能力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加强跨学科合作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促进跨学校交流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强化团队建设活动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培养教师团队协作能力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加强校际间的教师交流与合作，共同提升教育教学水平。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组织开展团队建设活动，增强教师之间的凝聚力和协作精神。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鼓励教师跨学科合作，共同开展教育教学活动，提升团队协作能力。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掌握多种教学方法与技巧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通过培训，使教师掌握多种教学方法与技巧，包括讲授法、讨论法、案例分析法等，提高教师的教学效果和学生的学习效果。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了解教育心理学与教育法律法规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培训中，教师将深入了解教育心理学的基本原理和规律，掌握教育法律法规的相关规定，为教育教学工作提供科学指导和法律保障。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教育心理学与教育法律法规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掌握现代教育技术应用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教师将学习现代教育技术的基本知识和应用技能，包括多媒体教学、网络教学、在线教育等，提高教师的信息技术应用能力和教育教学水平。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现代教育技术应用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提升学科专业素养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针对教师的学科专业，开展相关课程培训，提升教师的学科专业素养和教育教学能力，促进教师的专业成长和发展。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学科专业课程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培训形式与时间安排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总结词：灵活方便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详细描述：线上培训不受地域限制，教师可以随时随地进行学习，灵活性高，方便安排时间。同时，线上培训可以提供丰富的课程资源和多样化的教学方式，满足教师的不同需求。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总结词：互动性强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详细描述：线下培训可以提供面对面的交流和互动，增强教师之间的联系和合作。在培训过程中，教师可以实时提问、讨论和分享经验，提高学习的互动性和实效性。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线下培训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总结词：整合资源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详细描述：混合式培训结合线上和线下培训的优势，既提供丰富的课程资源和学习方式，又强调面对面的交流和互动。这种培训方式可以更好地整合资源，提高培训效果和教师的学习体验。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混合式培训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总结词：合理安排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培训时间安排应充分考虑教师的暑假时间安排，确保教师有足够的时间参加培训。同时，时间安排应合理、紧凑，确保教师能够高效地完成培训任务。可以根据实际情况制定个性化的时间安排，以满足教师的实际需求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培训时间安排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培训师资力量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高校教授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具备深厚的学术背景和丰富的教学经验，能够为教师提供专业、高水平的学术指导和教学技能培训。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高校教授在各自领域内拥有丰富的学术研究成果和教学经验，能够为教师提供最新的学科动态和前沿理论，帮助教师提升学科素养和教学水平。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具备深厚的学科素养和丰富的实践经验，能够为教师提供实际、实用的学科教学指导和策略。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学科专家在各自领域内拥有丰富的实践经验和教学成果，能够为教师提供实用的学科教学技巧和方法，帮助教师更好地应对实际教学问题。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学科专家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42" r="10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具备丰富的实践经验和行业洞察力，能够为教师提供与实际工作接轨的教学内容和技能培训。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企业导师具有丰富的实践经验和行业洞察力，能够为教师提供与实际工作接轨的教学内容和技能培训，帮助教师了解行业发展趋势和市场需求，提升教学质量和实用性。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企业导师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教育行业资深从业者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具备丰富的教学和管理经验，能够为教师提供全面的教育行业发展和教学管理方面的指导和建议。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教育行业资深从业者在教育领域内拥有丰富的教学和管理经验，能够为教师提供全面的教育行业发展和教学管理方面的指导和建议，帮助教师提升教学管理水平和教育行业发展适应能力。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https://d.book118.com/995301234040011102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2024-09-11T01:13:40.253</cp:lastPrinted>
  <dcterms:created xsi:type="dcterms:W3CDTF">2024-09-10T17:13:40Z</dcterms:created>
  <dcterms:modified xsi:type="dcterms:W3CDTF">2024-09-10T17:13:42Z</dcterms:modified>
</cp:coreProperties>
</file>