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A771ED-981B-43DB-BADC-5A018E322A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C65339-2EC6-4C55-87BB-7214AB8440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582C8E-2519-4126-897E-ADF7822FDA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7C6FEE-0381-4A28-870C-363FA28C71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8FA6225-41E1-494B-BFB3-B3FC66CC55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80980D-C5E5-4776-B2EB-2AFAD17FC2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D283E4-2547-46FF-90DF-008F6975C95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3C1DC3-2A9C-4BDE-99B3-06BFB17241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902ACD2-2124-4867-B692-0B2EB37EF4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6F05F6-D3AF-40D9-92BC-A20D58A2EF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BA02E4-B5B3-408D-8ACB-07D25F576C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5302134203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复合式路面结构性能评估</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复合式路面结构概述
 结构性能评估方法介绍
 路面结构层次分析
 材料性能对复合式路面的影响
 环境因素对性能的影响
 常见问题及解决方案
 评估案例与实证研究
 展望与未来发展方向</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复合式路面结构概述</a:t>
            </a:r>
          </a:p>
        </p:txBody>
      </p:sp>
      <p:sp>
        <p:nvSpPr>
          <p:cNvPr id="3" name="Subtitle 2"/>
          <p:cNvSpPr>
            <a:spLocks noGrp="1"/>
          </p:cNvSpPr>
          <p:nvPr>
            <p:ph type="subTitle" idx="1"/>
          </p:nvPr>
        </p:nvSpPr>
        <p:spPr/>
        <p:txBody>
          <a:bodyPr/>
          <a:lstStyle/>
          <a:p>
            <a:r>
              <a:t>复合式路面结构性能评估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复合式路面结构概述</a:t>
            </a:r>
          </a:p>
        </p:txBody>
      </p:sp>
      <p:sp>
        <p:nvSpPr>
          <p:cNvPr id="3" name="Text Placeholder 2"/>
          <p:cNvSpPr>
            <a:spLocks noGrp="1"/>
          </p:cNvSpPr>
          <p:nvPr>
            <p:ph type="body" idx="1"/>
          </p:nvPr>
        </p:nvSpPr>
        <p:spPr/>
        <p:txBody>
          <a:bodyPr/>
          <a:lstStyle/>
          <a:p>
            <a:r>
              <a:t>【复合式路面结构定义】：</a:t>
            </a:r>
          </a:p>
        </p:txBody>
      </p:sp>
      <p:sp>
        <p:nvSpPr>
          <p:cNvPr id="4" name="Content Placeholder 3"/>
          <p:cNvSpPr>
            <a:spLocks noGrp="1"/>
          </p:cNvSpPr>
          <p:nvPr>
            <p:ph sz="half" idx="2"/>
          </p:nvPr>
        </p:nvSpPr>
        <p:spPr/>
        <p:txBody>
          <a:bodyPr/>
          <a:lstStyle/>
          <a:p>
            <a:r>
              <a:t>1.复合式路面是由两种或多种材料组成的道路结构。这些材料可以是沥青、水泥混凝土等，其目的是结合各种材料的优势以提高路面性能。</a:t>
            </a:r>
          </a:p>
          <a:p>
            <a:r>
              <a:t>2.这种结构的设计通常是为了满足特定的交通需求和环境条件。例如，在高交通量和重载车辆较多的情况下，可能需要采用更耐磨耗和耐压的路面结构。</a:t>
            </a:r>
          </a:p>
          <a:p>
            <a:r>
              <a:t>3.复合式路面通常由上、中、下三层组成，每一层都有不同的功能和作用。其中，面层直接接触车轮，要求具有良好的抗滑性和耐磨性；中间层起着连接面层和基层的作用，要求具有一定的刚度和稳定性；基层则主要承受路面荷载，并将荷载传递给路基。</a:t>
            </a:r>
          </a:p>
          <a:p>
            <a:r>
              <a:t>【复合式路面结构优势】：</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结构性能评估方法介绍</a:t>
            </a:r>
          </a:p>
        </p:txBody>
      </p:sp>
      <p:sp>
        <p:nvSpPr>
          <p:cNvPr id="3" name="Subtitle 2"/>
          <p:cNvSpPr>
            <a:spLocks noGrp="1"/>
          </p:cNvSpPr>
          <p:nvPr>
            <p:ph type="subTitle" idx="1"/>
          </p:nvPr>
        </p:nvSpPr>
        <p:spPr/>
        <p:txBody>
          <a:bodyPr/>
          <a:lstStyle/>
          <a:p>
            <a:r>
              <a:t>复合式路面结构性能评估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结构性能评估方法介绍</a:t>
            </a:r>
          </a:p>
        </p:txBody>
      </p:sp>
      <p:sp>
        <p:nvSpPr>
          <p:cNvPr id="3" name="Content Placeholder 2"/>
          <p:cNvSpPr>
            <a:spLocks noGrp="1"/>
          </p:cNvSpPr>
          <p:nvPr>
            <p:ph sz="half" idx="2"/>
          </p:nvPr>
        </p:nvSpPr>
        <p:spPr/>
        <p:txBody>
          <a:bodyPr/>
          <a:lstStyle/>
          <a:p>
            <a:r>
              <a:t>1.保障行车安全与舒适性</a:t>
            </a:r>
          </a:p>
          <a:p>
            <a:r>
              <a:t>2.提高道路使用寿命和经济效益</a:t>
            </a:r>
          </a:p>
          <a:p>
            <a:r>
              <a:t>3.支撑交通基础设施的可持续发展</a:t>
            </a:r>
          </a:p>
          <a:p/>
        </p:txBody>
      </p:sp>
      <p:sp>
        <p:nvSpPr>
          <p:cNvPr id="4" name="Text Placeholder 3"/>
          <p:cNvSpPr>
            <a:spLocks noGrp="1"/>
          </p:cNvSpPr>
          <p:nvPr>
            <p:ph type="body" idx="3"/>
          </p:nvPr>
        </p:nvSpPr>
        <p:spPr/>
        <p:txBody>
          <a:bodyPr/>
          <a:lstStyle/>
          <a:p>
            <a:r>
              <a:t>评估方法的选择</a:t>
            </a:r>
          </a:p>
        </p:txBody>
      </p:sp>
      <p:sp>
        <p:nvSpPr>
          <p:cNvPr id="5" name="Content Placeholder 4"/>
          <p:cNvSpPr>
            <a:spLocks noGrp="1"/>
          </p:cNvSpPr>
          <p:nvPr>
            <p:ph sz="half" idx="4"/>
          </p:nvPr>
        </p:nvSpPr>
        <p:spPr/>
        <p:txBody>
          <a:bodyPr/>
          <a:lstStyle/>
          <a:p>
            <a:r>
              <a:t>1.结合工程实际需求与经济可行性</a:t>
            </a:r>
          </a:p>
          <a:p>
            <a:r>
              <a:t>2.考虑路面类型、使用环境等因素</a:t>
            </a:r>
          </a:p>
          <a:p>
            <a:r>
              <a:t>3.对比分析不同评估方法的优缺点</a:t>
            </a:r>
          </a:p>
          <a:p/>
        </p:txBody>
      </p:sp>
      <p:sp>
        <p:nvSpPr>
          <p:cNvPr id="6" name="Text Placeholder 5"/>
          <p:cNvSpPr>
            <a:spLocks noGrp="1"/>
          </p:cNvSpPr>
          <p:nvPr>
            <p:ph type="body" idx="1"/>
          </p:nvPr>
        </p:nvSpPr>
        <p:spPr/>
        <p:txBody>
          <a:bodyPr/>
          <a:lstStyle/>
          <a:p>
            <a:r>
              <a:t>路面结构性能评估的重要性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结构性能评估方法介绍</a:t>
            </a:r>
          </a:p>
        </p:txBody>
      </p:sp>
      <p:sp>
        <p:nvSpPr>
          <p:cNvPr id="3" name="Text Placeholder 2"/>
          <p:cNvSpPr>
            <a:spLocks noGrp="1"/>
          </p:cNvSpPr>
          <p:nvPr>
            <p:ph type="body" idx="1"/>
          </p:nvPr>
        </p:nvSpPr>
        <p:spPr/>
        <p:txBody>
          <a:bodyPr/>
          <a:lstStyle/>
          <a:p>
            <a:r>
              <a:t>无损检测技术的应用</a:t>
            </a:r>
          </a:p>
        </p:txBody>
      </p:sp>
      <p:sp>
        <p:nvSpPr>
          <p:cNvPr id="4" name="Content Placeholder 3"/>
          <p:cNvSpPr>
            <a:spLocks noGrp="1"/>
          </p:cNvSpPr>
          <p:nvPr>
            <p:ph sz="half" idx="2"/>
          </p:nvPr>
        </p:nvSpPr>
        <p:spPr/>
        <p:txBody>
          <a:bodyPr/>
          <a:lstStyle/>
          <a:p>
            <a:r>
              <a:t>1.利用雷达、红外线等技术进行非破坏性测试</a:t>
            </a:r>
          </a:p>
          <a:p>
            <a:r>
              <a:t>2.准确获取路面内部结构信息</a:t>
            </a:r>
          </a:p>
          <a:p>
            <a:r>
              <a:t>3.实现高效、精准的数据采集与处理</a:t>
            </a:r>
          </a:p>
          <a:p/>
        </p:txBody>
      </p:sp>
      <p:sp>
        <p:nvSpPr>
          <p:cNvPr id="5" name="Text Placeholder 4"/>
          <p:cNvSpPr>
            <a:spLocks noGrp="1"/>
          </p:cNvSpPr>
          <p:nvPr>
            <p:ph type="body" idx="3"/>
          </p:nvPr>
        </p:nvSpPr>
        <p:spPr/>
        <p:txBody>
          <a:bodyPr/>
          <a:lstStyle/>
          <a:p>
            <a:r>
              <a:t>力学模型分析</a:t>
            </a:r>
          </a:p>
        </p:txBody>
      </p:sp>
      <p:sp>
        <p:nvSpPr>
          <p:cNvPr id="6" name="Content Placeholder 5"/>
          <p:cNvSpPr>
            <a:spLocks noGrp="1"/>
          </p:cNvSpPr>
          <p:nvPr>
            <p:ph sz="half" idx="4"/>
          </p:nvPr>
        </p:nvSpPr>
        <p:spPr/>
        <p:txBody>
          <a:bodyPr/>
          <a:lstStyle/>
          <a:p>
            <a:r>
              <a:t>1.建立复合式路面的力学模型</a:t>
            </a:r>
          </a:p>
          <a:p>
            <a:r>
              <a:t>2.分析路面在各种荷载作用下的应力分布</a:t>
            </a:r>
          </a:p>
          <a:p>
            <a:r>
              <a:t>3.预测路面结构的长期性能演变趋势</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结构性能评估方法介绍</a:t>
            </a:r>
          </a:p>
        </p:txBody>
      </p:sp>
      <p:sp>
        <p:nvSpPr>
          <p:cNvPr id="3" name="Text Placeholder 2"/>
          <p:cNvSpPr>
            <a:spLocks noGrp="1"/>
          </p:cNvSpPr>
          <p:nvPr>
            <p:ph type="body" idx="1"/>
          </p:nvPr>
        </p:nvSpPr>
        <p:spPr/>
        <p:txBody>
          <a:bodyPr/>
          <a:lstStyle/>
          <a:p>
            <a:r>
              <a:t>寿命预测与风险评估</a:t>
            </a:r>
          </a:p>
        </p:txBody>
      </p:sp>
      <p:sp>
        <p:nvSpPr>
          <p:cNvPr id="4" name="Content Placeholder 3"/>
          <p:cNvSpPr>
            <a:spLocks noGrp="1"/>
          </p:cNvSpPr>
          <p:nvPr>
            <p:ph sz="half" idx="2"/>
          </p:nvPr>
        </p:nvSpPr>
        <p:spPr/>
        <p:txBody>
          <a:bodyPr/>
          <a:lstStyle/>
          <a:p>
            <a:r>
              <a:t>1.根据路面材料特性和使用条件建立预测模型</a:t>
            </a:r>
          </a:p>
          <a:p>
            <a:r>
              <a:t>2.定量评价路面结构的可靠性与耐久性</a:t>
            </a:r>
          </a:p>
          <a:p>
            <a:r>
              <a:t>3.提供有针对性的维护策略建议</a:t>
            </a:r>
          </a:p>
          <a:p/>
        </p:txBody>
      </p:sp>
      <p:sp>
        <p:nvSpPr>
          <p:cNvPr id="5" name="Text Placeholder 4"/>
          <p:cNvSpPr>
            <a:spLocks noGrp="1"/>
          </p:cNvSpPr>
          <p:nvPr>
            <p:ph type="body" idx="3"/>
          </p:nvPr>
        </p:nvSpPr>
        <p:spPr/>
        <p:txBody>
          <a:bodyPr/>
          <a:lstStyle/>
          <a:p>
            <a:r>
              <a:t>数据驱动的智能评估</a:t>
            </a:r>
          </a:p>
        </p:txBody>
      </p:sp>
      <p:sp>
        <p:nvSpPr>
          <p:cNvPr id="6" name="Content Placeholder 5"/>
          <p:cNvSpPr>
            <a:spLocks noGrp="1"/>
          </p:cNvSpPr>
          <p:nvPr>
            <p:ph sz="half" idx="4"/>
          </p:nvPr>
        </p:nvSpPr>
        <p:spPr/>
        <p:txBody>
          <a:bodyPr/>
          <a:lstStyle/>
          <a:p>
            <a:r>
              <a:t>1.利用大数据技术和人工智能算法</a:t>
            </a:r>
          </a:p>
          <a:p>
            <a:r>
              <a:t>2.进行实时、动态的路面性能监测</a:t>
            </a:r>
          </a:p>
          <a:p>
            <a:r>
              <a:t>3.提升评估精度，降低运营成本</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路面结构层次分析</a:t>
            </a:r>
          </a:p>
        </p:txBody>
      </p:sp>
      <p:sp>
        <p:nvSpPr>
          <p:cNvPr id="3" name="Subtitle 2"/>
          <p:cNvSpPr>
            <a:spLocks noGrp="1"/>
          </p:cNvSpPr>
          <p:nvPr>
            <p:ph type="subTitle" idx="1"/>
          </p:nvPr>
        </p:nvSpPr>
        <p:spPr/>
        <p:txBody>
          <a:bodyPr/>
          <a:lstStyle/>
          <a:p>
            <a:r>
              <a:t>复合式路面结构性能评估</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路面结构层次分析</a:t>
            </a:r>
          </a:p>
        </p:txBody>
      </p:sp>
      <p:sp>
        <p:nvSpPr>
          <p:cNvPr id="3" name="Text Placeholder 2"/>
          <p:cNvSpPr>
            <a:spLocks noGrp="1"/>
          </p:cNvSpPr>
          <p:nvPr>
            <p:ph type="body" idx="1"/>
          </p:nvPr>
        </p:nvSpPr>
        <p:spPr/>
        <p:txBody>
          <a:bodyPr/>
          <a:lstStyle/>
          <a:p>
            <a:r>
              <a:t>路面结构层次划分</a:t>
            </a:r>
          </a:p>
        </p:txBody>
      </p:sp>
      <p:sp>
        <p:nvSpPr>
          <p:cNvPr id="4" name="Content Placeholder 3"/>
          <p:cNvSpPr>
            <a:spLocks noGrp="1"/>
          </p:cNvSpPr>
          <p:nvPr>
            <p:ph sz="half" idx="2"/>
          </p:nvPr>
        </p:nvSpPr>
        <p:spPr/>
        <p:txBody>
          <a:bodyPr/>
          <a:lstStyle/>
          <a:p>
            <a:r>
              <a:t>1.复合式路面结构由多层构成，包括面层、基层和垫层等。层次划分有利于分析各层间的相互作用和对整体性能的影响。</a:t>
            </a:r>
          </a:p>
          <a:p>
            <a:r>
              <a:t>2.每一层应根据其功能需求选择适宜的材料和技术。例如，面层需要耐磨耗、抗滑，基层则需具有足够的承载力和水稳定性。</a:t>
            </a:r>
          </a:p>
          <a:p>
            <a:r>
              <a:t>3.路面结构层次的设计应充分考虑交通荷载、气候条件、地基土质等因素，以保证复合式路面在长期使用过程中的稳定性和耐久性。</a:t>
            </a:r>
          </a:p>
          <a:p/>
        </p:txBody>
      </p:sp>
      <p:sp>
        <p:nvSpPr>
          <p:cNvPr id="5" name="Text Placeholder 4"/>
          <p:cNvSpPr>
            <a:spLocks noGrp="1"/>
          </p:cNvSpPr>
          <p:nvPr>
            <p:ph type="body" idx="3"/>
          </p:nvPr>
        </p:nvSpPr>
        <p:spPr/>
        <p:txBody>
          <a:bodyPr/>
          <a:lstStyle/>
          <a:p>
            <a:r>
              <a:t>层面特性评价</a:t>
            </a:r>
          </a:p>
        </p:txBody>
      </p:sp>
      <p:sp>
        <p:nvSpPr>
          <p:cNvPr id="6" name="Content Placeholder 5"/>
          <p:cNvSpPr>
            <a:spLocks noGrp="1"/>
          </p:cNvSpPr>
          <p:nvPr>
            <p:ph sz="half" idx="4"/>
          </p:nvPr>
        </p:nvSpPr>
        <p:spPr/>
        <p:txBody>
          <a:bodyPr/>
          <a:lstStyle/>
          <a:p>
            <a:r>
              <a:t>1.面层是直接承受车辆荷载和环境影响的部分，其性能优劣直接影响行车安全和舒适度。</a:t>
            </a:r>
          </a:p>
          <a:p>
            <a:r>
              <a:t>2.评估面层特性时，主要关注其力学性能（如抗压强度、弯拉强度）、耐久性能（如抗冻融、抗疲劳）以及表面特性（如摩擦系数、平整度）。</a:t>
            </a:r>
          </a:p>
          <a:p>
            <a:r>
              <a:t>3.对于不同的面层材料（如沥青混凝土、水泥混凝土），评价方法和标准可能存在差异，需结合具体工程实际进行选取。</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路面结构层次分析</a:t>
            </a:r>
          </a:p>
        </p:txBody>
      </p:sp>
      <p:sp>
        <p:nvSpPr>
          <p:cNvPr id="3" name="Text Placeholder 2"/>
          <p:cNvSpPr>
            <a:spLocks noGrp="1"/>
          </p:cNvSpPr>
          <p:nvPr>
            <p:ph type="body" idx="1"/>
          </p:nvPr>
        </p:nvSpPr>
        <p:spPr/>
        <p:txBody>
          <a:bodyPr/>
          <a:lstStyle/>
          <a:p>
            <a:r>
              <a:t>基层性能研究</a:t>
            </a:r>
          </a:p>
        </p:txBody>
      </p:sp>
      <p:sp>
        <p:nvSpPr>
          <p:cNvPr id="4" name="Content Placeholder 3"/>
          <p:cNvSpPr>
            <a:spLocks noGrp="1"/>
          </p:cNvSpPr>
          <p:nvPr>
            <p:ph sz="half" idx="2"/>
          </p:nvPr>
        </p:nvSpPr>
        <p:spPr/>
        <p:txBody>
          <a:bodyPr/>
          <a:lstStyle/>
          <a:p>
            <a:r>
              <a:t>1.基层作为连接面层和路基的重要层次，起到支撑面层、分散荷载的作用。</a:t>
            </a:r>
          </a:p>
          <a:p>
            <a:r>
              <a:t>2.评价基层性能的主要指标有承载能力、模量、变形模量等。这些指标可通过室内试验、现场测试或数值模拟等手段获取。</a:t>
            </a:r>
          </a:p>
          <a:p>
            <a:r>
              <a:t>3.基层的水稳定性是影响其长期服役性能的关键因素，需重点考察其在潮湿或水分渗透条件下的稳定性。</a:t>
            </a:r>
          </a:p>
          <a:p/>
        </p:txBody>
      </p:sp>
      <p:sp>
        <p:nvSpPr>
          <p:cNvPr id="5" name="Text Placeholder 4"/>
          <p:cNvSpPr>
            <a:spLocks noGrp="1"/>
          </p:cNvSpPr>
          <p:nvPr>
            <p:ph type="body" idx="3"/>
          </p:nvPr>
        </p:nvSpPr>
        <p:spPr/>
        <p:txBody>
          <a:bodyPr/>
          <a:lstStyle/>
          <a:p>
            <a:r>
              <a:t>垫层功能解析</a:t>
            </a:r>
          </a:p>
        </p:txBody>
      </p:sp>
      <p:sp>
        <p:nvSpPr>
          <p:cNvPr id="6" name="Content Placeholder 5"/>
          <p:cNvSpPr>
            <a:spLocks noGrp="1"/>
          </p:cNvSpPr>
          <p:nvPr>
            <p:ph sz="half" idx="4"/>
          </p:nvPr>
        </p:nvSpPr>
        <p:spPr/>
        <p:txBody>
          <a:bodyPr/>
          <a:lstStyle/>
          <a:p>
            <a:r>
              <a:t>1.垫层通常位于基层之下，主要用于改善地基土的承载力、减少沉降、防止地下水上升等。</a:t>
            </a:r>
          </a:p>
          <a:p>
            <a:r>
              <a:t>2.垫层材料的选择需综合考虑经济性、施工方便性以及与上下层材料的匹配性等因素。</a:t>
            </a:r>
          </a:p>
          <a:p>
            <a:r>
              <a:t>3.在垫层设计中，需要根据地质勘探资料确定合理的厚度，并通过有限元等计算方法预测垫层对整个路面结构的影响。</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路面结构层次分析</a:t>
            </a:r>
          </a:p>
        </p:txBody>
      </p:sp>
      <p:sp>
        <p:nvSpPr>
          <p:cNvPr id="3" name="Text Placeholder 2"/>
          <p:cNvSpPr>
            <a:spLocks noGrp="1"/>
          </p:cNvSpPr>
          <p:nvPr>
            <p:ph type="body" idx="1"/>
          </p:nvPr>
        </p:nvSpPr>
        <p:spPr/>
        <p:txBody>
          <a:bodyPr/>
          <a:lstStyle/>
          <a:p>
            <a:r>
              <a:t>结构层间相互作用分析</a:t>
            </a:r>
          </a:p>
        </p:txBody>
      </p:sp>
      <p:sp>
        <p:nvSpPr>
          <p:cNvPr id="4" name="Content Placeholder 3"/>
          <p:cNvSpPr>
            <a:spLocks noGrp="1"/>
          </p:cNvSpPr>
          <p:nvPr>
            <p:ph sz="half" idx="2"/>
          </p:nvPr>
        </p:nvSpPr>
        <p:spPr/>
        <p:txBody>
          <a:bodyPr/>
          <a:lstStyle/>
          <a:p>
            <a:r>
              <a:t>1.各个结构层之间存在复杂的应力传递和变形协调关系，理解这种相互作用有助于优化设计和提高路面性能。</a:t>
            </a:r>
          </a:p>
          <a:p>
            <a:r>
              <a:t>2.结构层间相互作用的分析方法主要包括理论推导、数值模拟及实测数据反演等。</a:t>
            </a:r>
          </a:p>
          <a:p>
            <a:r>
              <a:t>3.针对复合式路面的特殊性，还需考虑不同材料层间的界面效应以及温度变化引起的应力松弛等问题。</a:t>
            </a:r>
          </a:p>
          <a:p/>
        </p:txBody>
      </p:sp>
      <p:sp>
        <p:nvSpPr>
          <p:cNvPr id="5" name="Text Placeholder 4"/>
          <p:cNvSpPr>
            <a:spLocks noGrp="1"/>
          </p:cNvSpPr>
          <p:nvPr>
            <p:ph type="body" idx="3"/>
          </p:nvPr>
        </p:nvSpPr>
        <p:spPr/>
        <p:txBody>
          <a:bodyPr/>
          <a:lstStyle/>
          <a:p>
            <a:r>
              <a:t>路面结构层次优化</a:t>
            </a:r>
          </a:p>
        </p:txBody>
      </p:sp>
      <p:sp>
        <p:nvSpPr>
          <p:cNvPr id="6" name="Content Placeholder 5"/>
          <p:cNvSpPr>
            <a:spLocks noGrp="1"/>
          </p:cNvSpPr>
          <p:nvPr>
            <p:ph sz="half" idx="4"/>
          </p:nvPr>
        </p:nvSpPr>
        <p:spPr/>
        <p:txBody>
          <a:bodyPr/>
          <a:lstStyle/>
          <a:p>
            <a:r>
              <a:t>1.结合工程实践经验，不断探索和完善复合式路面结构层次的设计原则和方法。</a:t>
            </a:r>
          </a:p>
          <a:p>
            <a:r>
              <a:t>2.利用先进的材料科学、结构力学及信息技术等，推动路面结构层次优化的研究向精细化、智能化方向发展。</a:t>
            </a:r>
          </a:p>
          <a:p>
            <a:r>
              <a:t>3.结合环保和可持续发展的理念，积极研发新型绿色路面材料和施工技术，提升复合式路面结构的整体性能和使用寿命。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材料性能对复合式路面的影响</a:t>
            </a:r>
          </a:p>
        </p:txBody>
      </p:sp>
      <p:sp>
        <p:nvSpPr>
          <p:cNvPr id="3" name="Subtitle 2"/>
          <p:cNvSpPr>
            <a:spLocks noGrp="1"/>
          </p:cNvSpPr>
          <p:nvPr>
            <p:ph type="subTitle" idx="1"/>
          </p:nvPr>
        </p:nvSpPr>
        <p:spPr/>
        <p:txBody>
          <a:bodyPr/>
          <a:lstStyle/>
          <a:p>
            <a:r>
              <a:t>复合式路面结构性能评估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材料性能对复合式路面的影响</a:t>
            </a:r>
          </a:p>
        </p:txBody>
      </p:sp>
      <p:sp>
        <p:nvSpPr>
          <p:cNvPr id="3" name="Text Placeholder 2"/>
          <p:cNvSpPr>
            <a:spLocks noGrp="1"/>
          </p:cNvSpPr>
          <p:nvPr>
            <p:ph type="body" idx="1"/>
          </p:nvPr>
        </p:nvSpPr>
        <p:spPr/>
        <p:txBody>
          <a:bodyPr/>
          <a:lstStyle/>
          <a:p>
            <a:r>
              <a:t>路面材料的选择与性能</a:t>
            </a:r>
          </a:p>
        </p:txBody>
      </p:sp>
      <p:sp>
        <p:nvSpPr>
          <p:cNvPr id="4" name="Content Placeholder 3"/>
          <p:cNvSpPr>
            <a:spLocks noGrp="1"/>
          </p:cNvSpPr>
          <p:nvPr>
            <p:ph sz="half" idx="2"/>
          </p:nvPr>
        </p:nvSpPr>
        <p:spPr/>
        <p:txBody>
          <a:bodyPr/>
          <a:lstStyle/>
          <a:p>
            <a:r>
              <a:t>1.路面材料的选择对于复合式路面的性能至关重要。选择材料时应考虑其耐久性、稳定性以及抗疲劳性等因素。</a:t>
            </a:r>
          </a:p>
          <a:p>
            <a:r>
              <a:t>2.高品质的沥青混合料可以提高复合式路面的耐久性和抗滑性，从而延长路面寿命和提高行车安全性。</a:t>
            </a:r>
          </a:p>
          <a:p>
            <a:r>
              <a:t>3.水泥混凝土作为基层材料，其强度高、刚度大，能够承受车辆荷载的作用，并且具有良好的抗压和抗折性能。</a:t>
            </a:r>
          </a:p>
          <a:p/>
        </p:txBody>
      </p:sp>
      <p:sp>
        <p:nvSpPr>
          <p:cNvPr id="5" name="Text Placeholder 4"/>
          <p:cNvSpPr>
            <a:spLocks noGrp="1"/>
          </p:cNvSpPr>
          <p:nvPr>
            <p:ph type="body" idx="3"/>
          </p:nvPr>
        </p:nvSpPr>
        <p:spPr/>
        <p:txBody>
          <a:bodyPr/>
          <a:lstStyle/>
          <a:p>
            <a:r>
              <a:t>复合式路面的设计与施工</a:t>
            </a:r>
          </a:p>
        </p:txBody>
      </p:sp>
      <p:sp>
        <p:nvSpPr>
          <p:cNvPr id="6" name="Content Placeholder 5"/>
          <p:cNvSpPr>
            <a:spLocks noGrp="1"/>
          </p:cNvSpPr>
          <p:nvPr>
            <p:ph sz="half" idx="4"/>
          </p:nvPr>
        </p:nvSpPr>
        <p:spPr/>
        <p:txBody>
          <a:bodyPr/>
          <a:lstStyle/>
          <a:p>
            <a:r>
              <a:t>1.复合式路面的设计需要充分考虑交通量、路面结构层厚度以及材料性能等因素。</a:t>
            </a:r>
          </a:p>
          <a:p>
            <a:r>
              <a:t>2.施工过程中的材料配比、压实工艺以及温度控制等也会影响复合式路面的最终性能。</a:t>
            </a:r>
          </a:p>
          <a:p>
            <a:r>
              <a:t>3.精细化的施工管理是保证复合式路面质量的重要手段，需要严格监控每道工序的质量。</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材料性能对复合式路面的影响</a:t>
            </a:r>
          </a:p>
        </p:txBody>
      </p:sp>
      <p:sp>
        <p:nvSpPr>
          <p:cNvPr id="3" name="Text Placeholder 2"/>
          <p:cNvSpPr>
            <a:spLocks noGrp="1"/>
          </p:cNvSpPr>
          <p:nvPr>
            <p:ph type="body" idx="1"/>
          </p:nvPr>
        </p:nvSpPr>
        <p:spPr/>
        <p:txBody>
          <a:bodyPr/>
          <a:lstStyle/>
          <a:p>
            <a:r>
              <a:t>环境因素对复合式路面的影响</a:t>
            </a:r>
          </a:p>
        </p:txBody>
      </p:sp>
      <p:sp>
        <p:nvSpPr>
          <p:cNvPr id="4" name="Content Placeholder 3"/>
          <p:cNvSpPr>
            <a:spLocks noGrp="1"/>
          </p:cNvSpPr>
          <p:nvPr>
            <p:ph sz="half" idx="2"/>
          </p:nvPr>
        </p:nvSpPr>
        <p:spPr/>
        <p:txBody>
          <a:bodyPr/>
          <a:lstStyle/>
          <a:p>
            <a:r>
              <a:t>1.温度变化会对复合式路面的材料性能产生影响，例如热膨胀冷缩可能导致裂缝的出现。</a:t>
            </a:r>
          </a:p>
          <a:p>
            <a:r>
              <a:t>2.湿度也是影响复合式路面性能的一个重要因素，水分渗透可能会导致基层材料的劣化。</a:t>
            </a:r>
          </a:p>
          <a:p>
            <a:r>
              <a:t>3.光照条件也可能影响复合式路面的使用寿命，长时间的日晒会导致表面材料老化。</a:t>
            </a:r>
          </a:p>
          <a:p/>
        </p:txBody>
      </p:sp>
      <p:sp>
        <p:nvSpPr>
          <p:cNvPr id="5" name="Text Placeholder 4"/>
          <p:cNvSpPr>
            <a:spLocks noGrp="1"/>
          </p:cNvSpPr>
          <p:nvPr>
            <p:ph type="body" idx="3"/>
          </p:nvPr>
        </p:nvSpPr>
        <p:spPr/>
        <p:txBody>
          <a:bodyPr/>
          <a:lstStyle/>
          <a:p>
            <a:r>
              <a:t>车辆荷载对复合式路面的影响</a:t>
            </a:r>
          </a:p>
        </p:txBody>
      </p:sp>
      <p:sp>
        <p:nvSpPr>
          <p:cNvPr id="6" name="Content Placeholder 5"/>
          <p:cNvSpPr>
            <a:spLocks noGrp="1"/>
          </p:cNvSpPr>
          <p:nvPr>
            <p:ph sz="half" idx="4"/>
          </p:nvPr>
        </p:nvSpPr>
        <p:spPr/>
        <p:txBody>
          <a:bodyPr/>
          <a:lstStyle/>
          <a:p>
            <a:r>
              <a:t>1.不同类型的车辆荷载对复合式路面的影响程度不同，重型货车会对其造成更大的压力。</a:t>
            </a:r>
          </a:p>
          <a:p>
            <a:r>
              <a:t>2.车辆行驶速度和频次也会影响复合式路面的使用寿命，高速行驶或频繁刹车可能导致路面磨损加剧。</a:t>
            </a:r>
          </a:p>
          <a:p>
            <a:r>
              <a:t>3.有效的交通管理可以减少特定车辆对复合式路面的负面影响，如限制超载车辆通行。</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https://d.book118.com/995302134203011112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复合式路面结构概述</vt:lpstr>
      <vt:lpstr> 复合式路面结构概述</vt:lpstr>
      <vt:lpstr> 结构性能评估方法介绍</vt:lpstr>
      <vt:lpstr> 结构性能评估方法介绍</vt:lpstr>
      <vt:lpstr> 结构性能评估方法介绍</vt:lpstr>
      <vt:lpstr> 结构性能评估方法介绍</vt:lpstr>
      <vt:lpstr> 路面结构层次分析</vt:lpstr>
      <vt:lpstr> 路面结构层次分析</vt:lpstr>
      <vt:lpstr> 路面结构层次分析</vt:lpstr>
      <vt:lpstr> 路面结构层次分析</vt:lpstr>
      <vt:lpstr> 材料性能对复合式路面的影响</vt:lpstr>
      <vt:lpstr> 材料性能对复合式路面的影响</vt:lpstr>
      <vt:lpstr> 材料性能对复合式路面的影响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2024-09-18T23:31:18.768</cp:lastPrinted>
  <dcterms:created xsi:type="dcterms:W3CDTF">2024-09-18T15:31:18Z</dcterms:created>
  <dcterms:modified xsi:type="dcterms:W3CDTF">2024-09-18T15:31:20Z</dcterms:modified>
</cp:coreProperties>
</file>