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BEC37-B432-48F4-901C-C563368D8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C7818-E0C8-4045-87DB-A55340F49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13587-7492-481D-AEDC-B072B3FB2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4266E-933C-46B1-BCBC-6A6552F8A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5D23C1-CE56-4E4D-8AC3-975243459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250BE-5A72-49D1-9F0E-6542A5496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DC77DA-ACE3-4614-ACD1-972838EF7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1D118-389D-4CDD-9CDD-47CF93D52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16763-8269-43E2-9C30-C1D894E13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6971D-60B9-462B-9E15-319EF2FE5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CCADF-E571-4079-BB3B-FA3EA455E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032120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教育行业本季度总结与下季度规划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本季度教育行业市场概况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本季度教育行业重要事件回顾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本季度教育行业经营情况分析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下季度教育行业市场预测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下季度教育行业发展趋势分析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下季度教育行业战略规划建议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通过对本季度教育行业的深入研究和分析，发现存在的问题和挑战，提出相应的解决方案和发展建议。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总结本季度教育行业的发展情况，分析行业趋势和变化，为下季度的发展提供参考和依据。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教育行业的主要企业和品牌的发展情况，包括市场份额、产品创新、营销策略等方面的分析。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教育行业存在的问题和挑战，以及相应的解决方案和发展建议。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教育行业的整体发展情况，包括政策环境、市场规模、竞争格局等方面的变化。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本季度教育行业市场概况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随着国民经济水平的提高和家庭教育观念的转变，教育行业市场规模不断扩大，本季度市场规模达到XX亿元人民币，同比增长XX%。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在线教育市场增长迅速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受疫情影响，线上学习成为主流，在线教育市场规模快速增长，本季度同比增长XX%，预计未来将继续保持高速增长。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86" r="290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62" r="330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知名品牌在教育行业中占据主导地位，通过品牌影响力和优质教育资源吸引大量用户，形成明显的头部优势。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头部品牌优势明显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中小品牌在教育市场中竞争激烈，通过不断创新和差异化服务吸引用户，但市场份额相对较小。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中小品牌竞争激烈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446" r="134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个性化教育需求增加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消费者对个性化教育的需求不断增加，希望根据孩子的特点和兴趣定制教育方案，提高学习效果。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在线学习成为主流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随着在线教育的发展，越来越多的消费者选择在线学习，对在线教育平台和内容的需求不断增加。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多元化教育需求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消费者对多元化教育的需求增加，希望孩子能够全面发展，注重培养孩子的综合素质和创新能力。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本季度教育行业重要事件回顾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高考改革方案发布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多地发布高考改革方案，涉及考试科目、成绩构成、录取方式等多个方面。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在线教育监管政策出台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规范在线教育市场秩序，保护消费者权益。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新《民办教育促进法》实施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加强对民办教育的管理和监督，促进民办教育健康有序发展。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542" r="5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政策法规变动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教育信息化2.0推进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以“互联网+教育”为核心，推动教育信息化从融合应用向创新发展演进。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AI+教育深度融合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人工智能技术在教育领域的应用不断拓展，个性化教学、智能评估等创新模式层出不穷。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5G+教育应用探索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5G技术的超高速率和低时延特性为远程教育、虚拟现实教育等提供了新的可能性。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跨界合作拓展业务领域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教育企业与科技、文化、金融等产业进行跨界合作，探索新的商业模式和盈利点。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国际教育合作与交流加强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国内外教育机构加强合作与交流，推动教育资源的共享和优化配置。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大型教育集团并购整合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行业内领先企业通过并购整合，进一步扩大市场份额，提升品牌影响力。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5831" r="2583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企业并购与合作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本季度教育行业经营情况分析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本季度教育行业整体规模继续扩大，市场需求保持稳定增长。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292" r="31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随着市场参与者不断增加，教育行业竞争愈发激烈，部分机构面临招生难、盈利压力等问题。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竞争格局加剧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08" b="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292" r="31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政府对教育行业的监管力度不断加强，涉及教育培训、在线教育等多个领域，对行业发展产生一定影响。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政策监管加强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总体经营情况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https://d.book118.com/995303212012011034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2024-08-29T10:14:20.683</cp:lastPrinted>
  <dcterms:created xsi:type="dcterms:W3CDTF">2024-08-29T02:14:20Z</dcterms:created>
  <dcterms:modified xsi:type="dcterms:W3CDTF">2024-08-29T02:14:23Z</dcterms:modified>
</cp:coreProperties>
</file>