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852D2E-5E79-4536-AA9B-D967448A8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B91A3-BBDB-4298-9C73-E5D01BBD0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0549C4-3062-4294-871B-94F3FE573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45BF77-CD28-4093-82A9-7AC2070B2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5F4986-A53A-4001-A332-554D9C817B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7F5EC1-6AD7-41CC-AD6D-FFE1FAD579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6D89DA-30B3-419C-92BE-788BB544E4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46450-553B-4269-9F25-C1AD4B154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AA4A8-E566-447C-AC2A-634B41254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9A62A-0A82-468B-8C87-EDCB2BE74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C4446-3877-4E57-98FC-06E5B8088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10033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上传肝纤维化</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肝纤维化的定义与概述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上传肝纤维化的病理机制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上传肝纤维化的诊断与检测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上传肝纤维化的治疗与预防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上传肝纤维化的研究进展与未来方向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肝纤维化的定义与概述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肝纤维化的定义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肝纤维化是指肝脏中细胞外基质成分过度增生和异常沉积，导致肝脏结构和功能发生改变的病理过程。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肝纤维化是慢性肝病过程中肝组织发生的慢性、进行性、弥漫性改变，其本质是机体对各种损伤因素的修复反应。在各种慢性肝病病程中，持续的肝细胞损伤导致肝脏内纤维结缔组织异常增生，这些增生的纤维结缔组织在肝脏内形成大量瘢痕，使肝脏质地变硬，正常的肝小叶结构被破坏，导致肝脏功能严重受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总结词：肝纤维化的形成机制主要包括损伤与修复的平衡失调、细胞外基质合成与降解失衡以及免疫应答的参与。</a:t>
            </a:r>
          </a:p>
          <a:p>
            <a:pPr marL="203200" lvl="0" indent="-203200">
              <a:lnSpc>
                <a:spcPct val="120000"/>
              </a:lnSpc>
              <a:buFont typeface="Arial"/>
              <a:buChar char="•"/>
            </a:pPr>
            <a:r>
              <a:rPr lang="en-US" sz="900">
                <a:solidFill>
                  <a:srgbClr val="1C7EBD">
                    <a:alpha val="100000"/>
                  </a:srgbClr>
                </a:solidFill>
                <a:latin typeface="Microsoft Yahei"/>
                <a:ea typeface="Microsoft Yahei"/>
                <a:cs typeface="Microsoft Yahei"/>
              </a:rPr>
              <a:t>详细描述：肝纤维化的形成是一个复杂的过程，涉及到多种细胞、信号分子和细胞外基质成分的相互作用。损伤与修复的平衡失调是肝纤维化形成的关键因素，各种慢性肝病会持续损伤肝脏，导致炎症反应和组织损伤，而正常的修复过程无法完全逆转这种损伤，最终导致纤维化形成。细胞外基质合成与降解失衡也是肝纤维化的重要机制之一，增生的纤维结缔组织无法被有效降解，导致肝脏内纤维瘢痕形成。此外，免疫应答在肝纤维化过程中也发挥了重要作用，免疫细胞通过释放炎症因子和细胞因子参与了肝纤维化的进程。</a:t>
            </a:r>
          </a:p>
        </p:txBody>
      </p:sp>
      <p:pic>
        <p:nvPicPr>
          <p:cNvPr id="6" name="Picture 6"/>
          <p:cNvPicPr>
            <a:picLocks noChangeAspect="1"/>
          </p:cNvPicPr>
          <p:nvPr/>
        </p:nvPicPr>
        <p:blipFill>
          <a:blip r:embed="rId2">
            <a:alphaModFix/>
          </a:blip>
          <a:srcRect l="11841" r="11841"/>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肝纤维化的形成机制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总结词：肝纤维化对肝脏的影响主要是结构和功能的改变，可能导致肝硬化、肝功能衰竭和肝癌等严重后果。</a:t>
            </a:r>
          </a:p>
          <a:p>
            <a:pPr marL="203200" lvl="0" indent="-203200">
              <a:lnSpc>
                <a:spcPct val="120000"/>
              </a:lnSpc>
              <a:buFont typeface="Arial"/>
              <a:buChar char="•"/>
            </a:pPr>
            <a:r>
              <a:rPr lang="en-US" sz="900">
                <a:solidFill>
                  <a:srgbClr val="1C7EBD">
                    <a:alpha val="100000"/>
                  </a:srgbClr>
                </a:solidFill>
                <a:latin typeface="Microsoft Yahei"/>
                <a:ea typeface="Microsoft Yahei"/>
                <a:cs typeface="Microsoft Yahei"/>
              </a:rPr>
              <a:t>详细描述：随着肝纤维化的进展，肝脏的结构会发生变化，正常的肝小叶结构被破坏，代之以大量的纤维结缔组织，导致肝脏质地变硬。这种结构上的改变会影响肝脏的正常功能，包括代谢、解毒、合成和分泌等。肝纤维化进一步发展为肝硬化时，肝脏功能会严重受损，可能出现门静脉高压、脾功能亢进、肝功能衰竭等症状。此外，肝硬化还是肝癌的高危因素之一，部分患者可能会发展为肝癌。因此，早期发现和治疗肝纤维化对于预防肝硬化、肝功能衰竭和肝癌等严重后果具有重要意义。</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肝纤维化的影响与后果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上传肝纤维化的病理机制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慢性肝炎是导致肝纤维化的主要原因之一，如乙型肝炎和丙型肝炎。</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肝炎病毒感染</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长期大量饮酒会导致酒精性肝炎，进而发展为肝纤维化。</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酒精摄入</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长期或不当服用某些药物以及接触有毒物质也可能导致肝损伤和纤维化。</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药物和毒物</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肥胖、糖尿病、自身免疫性疾病等也可能与肝纤维化发生有关。</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其他因素</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4767" r="14767"/>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上传肝纤维化的原因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慢性损伤</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长期慢性肝炎、酒精性肝炎等导致肝细胞受损和坏死，引发炎症反应。</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胶原沉积</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受损的肝组织引发胶原蛋白的异常沉积，形成纤维间隔和结节。</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肝结构重塑</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纤维间隔逐渐增多并相互连接，形成完整的纤维隔膜，使肝小叶结构重塑。</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肝功能衰竭</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肝纤维化进一步发展可能导致肝硬化，进而影响肝功能，严重时可能导致肝功能衰竭。</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上传肝纤维化的病理过程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肝硬化</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肝纤维化是慢性肝炎向肝硬化发展的必经阶段，肝硬化可能导致门静脉高压、脾功能亢进等并发症。</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肝癌</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肝纤维化与肝癌的发生和发展有一定的关联，部分患者可能从肝纤维化发展为肝癌。</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其他疾病</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肝纤维化还可能与心血管疾病、糖尿病等其他疾病的发生和发展有关。</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上传肝纤维化与其他疾病的关联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上传肝纤维化的诊断与检测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https://d.book118.com/995310033211011104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2024-09-14T08:42:15.747</cp:lastPrinted>
  <dcterms:created xsi:type="dcterms:W3CDTF">2024-09-14T00:42:15Z</dcterms:created>
  <dcterms:modified xsi:type="dcterms:W3CDTF">2024-09-14T00:42:17Z</dcterms:modified>
</cp:coreProperties>
</file>