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E887D-5C9D-4C6B-A821-BB1D75908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B2073-CD1F-4C29-AA53-32AF0E806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13EAE-2D74-41DF-B0DB-B24CE5E05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4DAE9-357B-4C6E-9BCF-12D1E62EC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8605CE-D0ED-4F96-98FC-07098C79C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FF050E-2088-42C9-8C6E-924A608B6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FA9E80-7F24-45E6-B45B-B00DCED6B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3DA1A-0C72-49A9-97D8-514AF044D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9D9BB-13C9-4130-9CDE-73B95626D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0A601-2A54-4BFC-8A8A-6EC7CD4AE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0BA7A-F1BE-4EFF-A5EA-560F6C0E3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11141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某市重大拟建项目说明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项目概况与规模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技术方案与可行性研究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环境保护、资源节约和综合利用措施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经济效益、社会效益和风险评估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合作模式与政策支持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城市发展现状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某市当前面临城市发展瓶颈，需要新的项目来推动城市经济、社会和环境的发展。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规划定位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该项目符合某市的城市规划定位，有助于提升城市的国际形象和竞争力。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空间布局优化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项目将优化城市空间布局，促进城市各功能区的协调发展。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城市规划与发展需求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项目建设目标与愿景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该项目旨在打造一个具有国际影响力的标志性建筑或设施，成为某市的新的地标。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愿景展望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通过项目建设，提升某市的综合实力和国际地位，吸引更多国内外投资和人才。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就业机会创造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项目建设将创造大量就业机会，缓解当地就业压力。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产业链带动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项目将带动相关产业链的发展，促进产业集聚和升级。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项目将为某市带来可观的经济效益，包括直接投资、税收和产业增值等。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社会经济效益分析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项目概况与规模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该项目位于某市的中心区域，交通便利，周边配套设施完善。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项目占地面积约为XX平方米，覆盖了周边的多个街区。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项目地理位置及范围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拟建内容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主要包括商业综合体、住宅小区、公共设施等。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商业综合体建筑面积约XX万平方米，住宅小区建筑面积约XX万平方米，公共设施建筑面积约XX万平方米。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拟建内容及规模描述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项目总投资约为XX亿元人民币，其中建设投资约XX亿元，流动资金约XX亿元。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资金来源主要包括企业自筹、银行贷款和政府投资。其中，企业自筹资金约占总投资的XX%，银行贷款约占总投资的XX%，政府投资约占总投资的XX%。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投资估算及资金来源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全面了解现有市场状况，包括市场规模、竞争格局、消费者需求等。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采用问卷调查、访谈、数据分析等多种方法，确保调研结果的准确性和可靠性。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调查现有市场上的产品种类、价格、销售渠道等情况，分析消费者的购买行为和需求特点。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现有市场状况调研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发现潜在的市场需求，寻找市场空白点和增长点。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通过市场分析、消费者调研、专家咨询等方式，深入挖掘潜在市场需求。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研究消费者的潜在需求、未来发展趋势以及市场空白点，为企业制定针对性的市场策略提供依据。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潜在市场需求挖掘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预测未来市场趋势，为企业制定长期发展战略提供决策支持。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预测目标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采用定量和定性预测方法，结合数据分析、专家意见和市场调查等多种手段。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分析国内外政治、经济、社会和技术等方面的变化趋势，预测未来市场需求、竞争格局和行业发展趋势。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预测内容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技术方案与可行性研究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58" r="22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采用自动化生产线，提高生产效率，降低人工成本。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引入智能机器人，实现自动化巡检，提高巡检效率和准确性。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结合人工智能技术，开发智能监测系统，实时监测设备运行状态。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根据项目需求和技术发展趋势，对比不同方案的优缺点，选择最适合的技术路线。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技术路线选择及依据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580" r="1458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305" r="203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关键技术创新点阐述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引入新型材料，提高产品性能和稳定性。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采用新型工艺流程，降低生产成本和能耗。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结合人工智能技术，实现设备故障预警和智能诊断。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开发智能管理系统，提高项目管理效率和质量。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创新点一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创新点二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创新点三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创新点四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项目实施条件评估，分析项目实施所需的资源、人才、设施等是否具备。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经济效益评估，预测项目实施后可能带来的经济效益和社会效益，评估项目的投资回报率。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风险评估，预测项目实施过程中可能出现的技术、市场、政策等风险，并提出应对措施。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技术成熟度评估，判断所选技术是否已经过验证并具备商业化应用条件。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技术可行性评估报告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https://d.book118.com/995311141213011100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2024-09-08T12:38:03.665</cp:lastPrinted>
  <dcterms:created xsi:type="dcterms:W3CDTF">2024-09-08T04:38:03Z</dcterms:created>
  <dcterms:modified xsi:type="dcterms:W3CDTF">2024-09-08T04:38:05Z</dcterms:modified>
</cp:coreProperties>
</file>