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C5A04-AB68-43FD-898B-E0C4E94EA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385E6-0A00-410E-9A13-65D875E66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24C72-71A4-4DDC-BB31-72091C157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90183-79BB-4E14-9AB2-347121D10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D194CA-3A77-409F-B02D-A5D958A3E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45BB4F-2E1F-4F24-BB87-B9C6346FA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0E7F17-39C4-4092-AF6D-C5FEBCEE5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5A31C-8712-4693-97DF-3D774E8AD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3BDC9-42D7-44F8-A020-E073B47F7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C8860-D2B9-4D88-A2F3-1BDDBCA96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4573E-4B32-4330-988F-0A3EF728C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1121011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呼吸科科普趣味小知识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呼吸系统简介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常见呼吸疾病科普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呼吸疾病的预防与控制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呼吸疾病的误区澄清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呼吸疾病患者的日常护理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呼吸系统简介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鼻腔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气管和支气管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呼吸系统的组成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3946" r="394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9917" r="991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鼻腔是呼吸系统的入口，具有过滤、加湿、调温等功能，还能帮助我们嗅到气味。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喉是连接鼻腔和气管的部位，具有调节空气流量和发声的功能。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气管和支气管是呼吸系统的主干道，负责将空气引导到肺部。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肺是呼吸系统的主要器官，负责气体交换，将氧气吸入体内，同时排出二氧化碳。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呼吸系统中的粘膜和淋巴结等结构可以抵御外来病原体入侵，保护身体健康。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气体交换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呼吸系统的核心功能是气体交换，即吸入氧气并排出二氧化碳。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调节体温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呼吸过程可以帮助调节体温，通过呼出二氧化碳和其他废气来散热。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呼吸系统的功能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经常开窗通风，保持室内空气新鲜，避免空气污染。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保持室内空气清新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适度锻炼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保持良好的生活习惯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戒烟是保护呼吸系统健康的重要措施，有助于减少慢性阻塞性肺病、肺癌等呼吸系统疾病的风险。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适度锻炼可以提高心肺功能和免疫力，有助于预防呼吸系统疾病。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保证充足的睡眠、合理饮食等良好的生活习惯有助于维护呼吸系统健康。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呼吸系统的日常保养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常见呼吸疾病科普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感冒是一种常见的呼吸系统疾病，由病毒引起，通常表现为鼻塞、流涕、咳嗽、喉咙痛等症状。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感冒通常可以通过休息、多喝水、使用解热镇痛药等方法缓解症状，但如症状持续加重或出现呼吸困难等严重症状，应及时就医。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预防感冒的方法包括保持室内空气流通、避免接触感染源、加强锻炼等。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哮喘是一种慢性炎症性疾病，通常表现为反复发作的喘息、胸闷、咳嗽等症状。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哮喘的治疗主要包括使用吸入性糖皮质激素、β2受体激动剂等药物控制症状，以及避免接触过敏原等。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哮喘患者应保持室内空气清新，避免接触烟雾、花粉等过敏原，同时保持良好的生活习惯和心理状态，以预防哮喘发作。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COPD是一种常见的慢性呼吸系统疾病，通常表现为持续的咳嗽、咳痰、呼吸困难等症状。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COPD的治疗主要包括戒烟、使用支气管舒张剂、吸入性糖皮质激素等药物控制症状，以及进行肺康复训练等。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预防COPD的方法包括避免接触烟雾、粉尘等有害物质，加强室内空气质量监测，保持健康的生活方式等。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肺癌是一种常见的恶性肿瘤，通常表现为咳嗽、胸痛、呼吸困难等症状。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肺癌的治疗方法包括手术、放疗、化疗等，治疗的选择取决于肿瘤的分期和患者的身体状况。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预防肺癌的方法包括戒烟、避免接触有害物质、定期进行体检等。同时保持良好的生活习惯和心理状态也有助于预防肺癌的发生。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呼吸疾病的预防与控制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https://d.book118.com/995311210111011041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2024-09-01T20:40:01.749</cp:lastPrinted>
  <dcterms:created xsi:type="dcterms:W3CDTF">2024-09-01T12:40:01Z</dcterms:created>
  <dcterms:modified xsi:type="dcterms:W3CDTF">2024-09-01T12:40:03Z</dcterms:modified>
</cp:coreProperties>
</file>