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A69B33-012E-4AD8-8C43-AD74F67879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80A561-343C-469F-9D15-1BC99ABC1C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956E42-CEB0-454C-B92A-00A5A45435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8697D7-540A-4B11-96D9-FBAA8DDE47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0E7806-5D82-47B6-98A3-0A9DE54F96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1CC40E-08E7-457B-A6F9-AE89FE0D74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0E7389-9D3B-4932-A22D-895F81C8BC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E95818-F1A5-469C-B9DD-15BDEAB446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A76AAA-0ECF-4F76-A7C9-8CE27E019A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7FC58F-8910-43A7-9581-B680380B2D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001521-5A6C-47E5-9699-E4FB7F3B50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31132020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《意大利最早的银行》ppt课件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意大利最早的银行的发展历程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意大利最早的银行的经营模式与特点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对世界金融业的影响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《意大利最早的银行》</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主题名称</a:t>
            </a:r>
          </a:p>
        </p:txBody>
      </p:sp>
      <p:pic>
        <p:nvPicPr>
          <p:cNvPr id="5" name="Picture 5"/>
          <p:cNvPicPr>
            <a:picLocks noChangeAspect="1"/>
          </p:cNvPicPr>
          <p:nvPr/>
        </p:nvPicPr>
        <p:blipFill>
          <a:blip r:embed="rId2"/>
          <a:srcRect l="16724" r="16724"/>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介绍意大利最早的银行及其发展历程</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主题内容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使学习者了解意大利金融业的历史和发展，为后续学习奠定基础</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主题目的</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7" r="326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5" r="325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介绍意大利金融业的历史背景和发展历程，包括当时的政治、经济和社会环境。</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历史背景</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提供与主题相关的其他金融知识，如早期银行的业务范围、货币体系等，帮助学习者更好地理解主题内容。</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相关知识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背景知识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意大利最早的银行的发展历程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88" r="251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意大利最早的银行起源于11世纪，初期发展主要集中在佛罗伦萨地区，以家族式经营为主。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意大利最早的银行起源于11世纪，随着商业贸易的发展和货币流通的增加，一些家族开始从事金融活动，逐渐形成了早期的银行。这些银行主要集中在佛罗伦萨地区，通过为商人提供金融服务，逐渐扩大了业务范围和影响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起源与初期发展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黄金时期的扩张</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15世纪至16世纪是意大利银行业发展的黄金时期，银行家们通过与欧洲各国王室、贵族和商业巨头合作，实现了业务的快速扩张。</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15世纪至16世纪，意大利银行业迎来了发展的黄金时期。这一时期的银行业务范围不断扩大，不仅局限于佛罗伦萨地区，还扩展到了欧洲其他国家。银行家们通过与欧洲各国王室、贵族和商业巨头合作，为各国提供金融服务，如贷款、汇兑、保管贵重物品等。这一时期的银行业发展迅速，成为欧洲金融业的重要中心。</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17世纪以后，随着欧洲政治经济格局的变化，意大利银行业的地位逐渐下降。为了应对挑战，一些银行开始转型为全能银行或投资银行。</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17世纪以后，随着欧洲政治经济格局的变化，意大利银行业的地位逐渐下降。为了应对这一挑战，一些意大利银行开始转型为全能银行或投资银行，扩大业务范围和领域。这些转型的银行开始涉足证券、保险、信托等业务，逐渐成为综合性金融机构。然而，这些转型的银行在经营过程中也面临着许多风险和挑战，如市场波动、监管政策变化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衰落与转型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意大利最早的银行的经营模式与特点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97" r="139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早期的意大利银行通常是由家族创立和经营的，家族成员担任银行的主要职务，这种模式在当时非常普遍。</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为了增强实力和扩大影响，一些意大利银行采取了与其他银行或商业组织进行合作或联盟的方式，共享资源、技术和市场信息。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经营模式</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合作与联盟</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家族式经营</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https://d.book118.com/995311320203011043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2024-09-05T09:57:08.966</cp:lastPrinted>
  <dcterms:created xsi:type="dcterms:W3CDTF">2024-09-05T01:57:08Z</dcterms:created>
  <dcterms:modified xsi:type="dcterms:W3CDTF">2024-09-05T01:57:10Z</dcterms:modified>
</cp:coreProperties>
</file>