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21A9A3-6845-4995-8741-42405E6964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98F169-6B49-427A-B068-8763C7E948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E802CF-FA7E-4387-BE10-20A5C3FFCB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1D127A-08D7-4DC4-B220-20CCD10489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ABB1F7-2F98-4275-81E9-EBB0508794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180BAA-AEDD-4C95-A591-849DC5DEA6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DB6DCD-DE48-4CBB-BC40-06EFEB03EF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05EEEC-6BEC-4202-AEDD-92C75B86C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0C34B3-2444-4BB4-9A6F-8E161058F1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8EFA0C-AB0E-472C-B9D3-39BBED216D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24F0B5-AA27-4768-A256-A52FAEEDD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531132224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入厂培训及安全教育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2023-12-23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可编辑文档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入厂培训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安全教育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培训考核与反馈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安全事故案例分析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入厂培训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确保员工了解企业规章制度和操作流程，提高工作效率和安全性。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3625" r="13625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帮助新员工快速融入企业，熟悉工作环境和团队文化。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培养员工的专业技能和综合素质，提升企业整体竞争力。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企业规章制度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操作流程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安全生产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培训内容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介绍企业的各项规章制度，包括考勤、安全、卫生等。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详细讲解各岗位的操作流程和注意事项，确保员工能够熟练掌握。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强调安全生产的重要性和相关措施，提高员工的安全意识和应对能力。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培养员工的团队协作精神，加强沟通与合作，提高工作效率。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666" r="18666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培训方式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通过课堂讲解、演示等形式，向员工传授知识和技能。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组织员工进行小组讨论，分享经验和心得，加深理解和记忆。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安排员工实地操作设备和流程，提高实际操作能力和应对能力。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模拟突发事件和紧急情况，进行应急演练和应对措施的培训。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集中授课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分组讨论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实地操作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模拟演练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安全教育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确保员工认识到安全的重要性，了解安全事故的危害和后果。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员工安全意识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3333" b="3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安全责任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792" r="18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安全文化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明确员工在安全生产中的责任和义务，建立安全责任制。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推广安全文化，通过宣传和教育活动，营造关注安全的氛围。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安全意识培养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为员工提供详细的安全操作流程和规范，确保员工能够正确、安全地操作设备和工具。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167" r="111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操作流程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指导员工如何对设备进行日常检查和维护，确保设备处于良好状态。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设备维护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培养员工识别危险源的能力，预防事故发生。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危险源识别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安全操作规程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844" r="84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991" b="299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安全事故应急处理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应急预案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制定针对不同类型事故的应急预案，明确应急组织、救援程序和救援措施。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演练与培训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定期组织员工进行安全演练和培训，提高员工应对突发事件的反应速度和处置能力。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事故报告与调查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建立事故报告和调查制度，及时查明事故原因，采取有效措施防止类似事故再次发生。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培训考核与反馈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https://d.book118.com/995311322242011104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2024-09-14T15:21:56.478</cp:lastPrinted>
  <dcterms:created xsi:type="dcterms:W3CDTF">2024-09-14T07:21:56Z</dcterms:created>
  <dcterms:modified xsi:type="dcterms:W3CDTF">2024-09-14T07:21:58Z</dcterms:modified>
</cp:coreProperties>
</file>