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BA022C-AAF3-408D-A935-DB73D6232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F31505-A7B8-4150-A000-2BA881F14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E41120-C25F-440B-9A60-A9FF2A993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E5E531-E45E-4384-8FF1-50662283D1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4E833D-555B-4B75-ACE6-A38782869C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55F5C7-1E69-4A6D-B7DC-A46BECFBBE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24A784-ADFB-4FE9-A0DA-A0A138B1EE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DCD1D3-0A08-4FF9-A352-ACC6C84228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27E827-FF53-4EF5-A4CE-1401BE0267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52061B-0978-4337-A585-652348AC8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4F495-A57E-4907-BE18-9DDCB17D3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1204203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平面设计行业市场需求预测与分析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平面设计行业市场规模与增长潜力分析
 平面设计行业细分市场与需求特征研究
 平面设计行业主要客户群体与消费行为分析
 平面设计行业竞争格局与主要参与者分析
 平面设计行业技术发展趋势与市场影响预测
 平面设计行业政策法规与市场准入门槛分析
 平面设计行业发展机遇与挑战研判
 平面设计行业未来市场需求预测及投资建议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平面设计行业市场规模与增长潜力分析</a:t>
            </a:r>
          </a:p>
        </p:txBody>
      </p:sp>
      <p:sp>
        <p:nvSpPr>
          <p:cNvPr id="3" name="Subtitle 2"/>
          <p:cNvSpPr>
            <a:spLocks noGrp="1"/>
          </p:cNvSpPr>
          <p:nvPr>
            <p:ph type="subTitle" idx="1"/>
          </p:nvPr>
        </p:nvSpPr>
        <p:spPr/>
        <p:txBody>
          <a:bodyPr/>
          <a:lstStyle/>
          <a:p>
            <a:r>
              <a:t>平面设计行业市场需求预测与分析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平面设计行业市场规模与增长潜力分析</a:t>
            </a:r>
          </a:p>
        </p:txBody>
      </p:sp>
      <p:sp>
        <p:nvSpPr>
          <p:cNvPr id="3" name="Content Placeholder 2"/>
          <p:cNvSpPr>
            <a:spLocks noGrp="1"/>
          </p:cNvSpPr>
          <p:nvPr>
            <p:ph sz="half" idx="2"/>
          </p:nvPr>
        </p:nvSpPr>
        <p:spPr/>
        <p:txBody>
          <a:bodyPr/>
          <a:lstStyle/>
          <a:p>
            <a:r>
              <a:t>1. 全球平面设计行业市场规模持续增长，预计未来几年将保持强劲势头。</a:t>
            </a:r>
          </a:p>
          <a:p>
            <a:r>
              <a:t>2. 平面设计需求量不断增加，主要原因是数字媒体的快速发展和企业对品牌形象的需求。</a:t>
            </a:r>
          </a:p>
          <a:p>
            <a:r>
              <a:t>3. 平面设计行业竞争激烈，但也存在许多机遇，例如新技术的引入和全球化的发展。</a:t>
            </a:r>
          </a:p>
        </p:txBody>
      </p:sp>
      <p:sp>
        <p:nvSpPr>
          <p:cNvPr id="4" name="Text Placeholder 3"/>
          <p:cNvSpPr>
            <a:spLocks noGrp="1"/>
          </p:cNvSpPr>
          <p:nvPr>
            <p:ph type="body" idx="3"/>
          </p:nvPr>
        </p:nvSpPr>
        <p:spPr/>
        <p:txBody>
          <a:bodyPr/>
          <a:lstStyle/>
          <a:p>
            <a:r>
              <a:t>平面设计行业细分市场分析：</a:t>
            </a:r>
          </a:p>
        </p:txBody>
      </p:sp>
      <p:sp>
        <p:nvSpPr>
          <p:cNvPr id="5" name="Content Placeholder 4"/>
          <p:cNvSpPr>
            <a:spLocks noGrp="1"/>
          </p:cNvSpPr>
          <p:nvPr>
            <p:ph sz="half" idx="4"/>
          </p:nvPr>
        </p:nvSpPr>
        <p:spPr/>
        <p:txBody>
          <a:bodyPr/>
          <a:lstStyle/>
          <a:p>
            <a:r>
              <a:t>1. 平面设计行业可以细分为几个主要细分市场，例如品牌设计、网页设计、印刷设计和包装设计等。</a:t>
            </a:r>
          </a:p>
          <a:p>
            <a:r>
              <a:t>2. 不同的细分市场有不同的需求和特点，需要不同的设计技能和知识。</a:t>
            </a:r>
          </a:p>
          <a:p>
            <a:r>
              <a:t>3. 细分市场的需求变化也会影响平面设计行业整体的市场规模和增长潜力。</a:t>
            </a:r>
          </a:p>
        </p:txBody>
      </p:sp>
      <p:sp>
        <p:nvSpPr>
          <p:cNvPr id="6" name="Text Placeholder 5"/>
          <p:cNvSpPr>
            <a:spLocks noGrp="1"/>
          </p:cNvSpPr>
          <p:nvPr>
            <p:ph type="body" idx="1"/>
          </p:nvPr>
        </p:nvSpPr>
        <p:spPr/>
        <p:txBody>
          <a:bodyPr/>
          <a:lstStyle/>
          <a:p>
            <a:r>
              <a:t>平面设计行业市场规模与增长潜力分析：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平面设计行业市场规模与增长潜力分析</a:t>
            </a:r>
          </a:p>
        </p:txBody>
      </p:sp>
      <p:sp>
        <p:nvSpPr>
          <p:cNvPr id="3" name="Text Placeholder 2"/>
          <p:cNvSpPr>
            <a:spLocks noGrp="1"/>
          </p:cNvSpPr>
          <p:nvPr>
            <p:ph type="body" idx="1"/>
          </p:nvPr>
        </p:nvSpPr>
        <p:spPr/>
        <p:txBody>
          <a:bodyPr/>
          <a:lstStyle/>
          <a:p>
            <a:r>
              <a:t>平面设计行业主要参与者分析：</a:t>
            </a:r>
          </a:p>
        </p:txBody>
      </p:sp>
      <p:sp>
        <p:nvSpPr>
          <p:cNvPr id="4" name="Content Placeholder 3"/>
          <p:cNvSpPr>
            <a:spLocks noGrp="1"/>
          </p:cNvSpPr>
          <p:nvPr>
            <p:ph sz="half" idx="2"/>
          </p:nvPr>
        </p:nvSpPr>
        <p:spPr/>
        <p:txBody>
          <a:bodyPr/>
          <a:lstStyle/>
          <a:p>
            <a:r>
              <a:t>1. 平面设计行业的主要参与者包括设计公司、设计工作室、自由设计师和企业内部设计团队等。</a:t>
            </a:r>
          </a:p>
          <a:p>
            <a:r>
              <a:t>2. 不同参与者的市场份额和竞争优势各不相同，需要根据实际情况进行分析。</a:t>
            </a:r>
          </a:p>
          <a:p>
            <a:r>
              <a:t>3. 主要参与者的战略和竞争行为也会影响平面设计行业的发展趋势。</a:t>
            </a:r>
          </a:p>
        </p:txBody>
      </p:sp>
      <p:sp>
        <p:nvSpPr>
          <p:cNvPr id="5" name="Text Placeholder 4"/>
          <p:cNvSpPr>
            <a:spLocks noGrp="1"/>
          </p:cNvSpPr>
          <p:nvPr>
            <p:ph type="body" idx="3"/>
          </p:nvPr>
        </p:nvSpPr>
        <p:spPr/>
        <p:txBody>
          <a:bodyPr/>
          <a:lstStyle/>
          <a:p>
            <a:r>
              <a:t>平面设计行业发展趋势分析：</a:t>
            </a:r>
          </a:p>
        </p:txBody>
      </p:sp>
      <p:sp>
        <p:nvSpPr>
          <p:cNvPr id="6" name="Content Placeholder 5"/>
          <p:cNvSpPr>
            <a:spLocks noGrp="1"/>
          </p:cNvSpPr>
          <p:nvPr>
            <p:ph sz="half" idx="4"/>
          </p:nvPr>
        </p:nvSpPr>
        <p:spPr/>
        <p:txBody>
          <a:bodyPr/>
          <a:lstStyle/>
          <a:p>
            <a:r>
              <a:t>1. 数字化转型是平面设计行业的一个重要趋势，设计师需要适应新的技术和工具。</a:t>
            </a:r>
          </a:p>
          <a:p>
            <a:r>
              <a:t>2. 可持续发展和环保意识的增强也对平面设计行业产生影响，设计师需要考虑作品的可持续性和环保性。</a:t>
            </a:r>
          </a:p>
          <a:p>
            <a:r>
              <a:t>3. 全球化和跨文化交流的增加也给平面设计师带来了新的挑战和机遇。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平面设计行业市场规模与增长潜力分析</a:t>
            </a:r>
          </a:p>
        </p:txBody>
      </p:sp>
      <p:sp>
        <p:nvSpPr>
          <p:cNvPr id="3" name="Text Placeholder 2"/>
          <p:cNvSpPr>
            <a:spLocks noGrp="1"/>
          </p:cNvSpPr>
          <p:nvPr>
            <p:ph type="body" idx="1"/>
          </p:nvPr>
        </p:nvSpPr>
        <p:spPr/>
        <p:txBody>
          <a:bodyPr/>
          <a:lstStyle/>
          <a:p>
            <a:r>
              <a:t>平面设计行业挑战与机遇分析：</a:t>
            </a:r>
          </a:p>
        </p:txBody>
      </p:sp>
      <p:sp>
        <p:nvSpPr>
          <p:cNvPr id="4" name="Content Placeholder 3"/>
          <p:cNvSpPr>
            <a:spLocks noGrp="1"/>
          </p:cNvSpPr>
          <p:nvPr>
            <p:ph sz="half" idx="2"/>
          </p:nvPr>
        </p:nvSpPr>
        <p:spPr/>
        <p:txBody>
          <a:bodyPr/>
          <a:lstStyle/>
          <a:p>
            <a:r>
              <a:t>1. 平面设计行业面临着来自技术、经济和竞争等方面的挑战。</a:t>
            </a:r>
          </a:p>
          <a:p>
            <a:r>
              <a:t>2. 但同时，平面设计行业也存在许多机遇，例如新技术的引入、全球化的发展和可持续发展的需求。</a:t>
            </a:r>
          </a:p>
          <a:p>
            <a:r>
              <a:t>3. 设计师需要不断学习和创新，以应对挑战并抓住机遇。</a:t>
            </a:r>
          </a:p>
        </p:txBody>
      </p:sp>
      <p:sp>
        <p:nvSpPr>
          <p:cNvPr id="5" name="Text Placeholder 4"/>
          <p:cNvSpPr>
            <a:spLocks noGrp="1"/>
          </p:cNvSpPr>
          <p:nvPr>
            <p:ph type="body" idx="3"/>
          </p:nvPr>
        </p:nvSpPr>
        <p:spPr/>
        <p:txBody>
          <a:bodyPr/>
          <a:lstStyle/>
          <a:p>
            <a:r>
              <a:t>平面设计行业未来展望：</a:t>
            </a:r>
          </a:p>
        </p:txBody>
      </p:sp>
      <p:sp>
        <p:nvSpPr>
          <p:cNvPr id="6" name="Content Placeholder 5"/>
          <p:cNvSpPr>
            <a:spLocks noGrp="1"/>
          </p:cNvSpPr>
          <p:nvPr>
            <p:ph sz="half" idx="4"/>
          </p:nvPr>
        </p:nvSpPr>
        <p:spPr/>
        <p:txBody>
          <a:bodyPr/>
          <a:lstStyle/>
          <a:p>
            <a:r>
              <a:t>1. 预计平面设计行业在未来几年将继续保持强劲的增长势头。</a:t>
            </a:r>
          </a:p>
          <a:p>
            <a:r>
              <a:t>2. 数字化转型、可持续发展和全球化等趋势将继续影响平面设计行业的发展。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平面设计行业细分市场与需求特征研究</a:t>
            </a:r>
          </a:p>
        </p:txBody>
      </p:sp>
      <p:sp>
        <p:nvSpPr>
          <p:cNvPr id="3" name="Subtitle 2"/>
          <p:cNvSpPr>
            <a:spLocks noGrp="1"/>
          </p:cNvSpPr>
          <p:nvPr>
            <p:ph type="subTitle" idx="1"/>
          </p:nvPr>
        </p:nvSpPr>
        <p:spPr/>
        <p:txBody>
          <a:bodyPr/>
          <a:lstStyle/>
          <a:p>
            <a:r>
              <a:t>平面设计行业市场需求预测与分析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平面设计行业细分市场与需求特征研究</a:t>
            </a:r>
          </a:p>
        </p:txBody>
      </p:sp>
      <p:sp>
        <p:nvSpPr>
          <p:cNvPr id="3" name="Content Placeholder 2"/>
          <p:cNvSpPr>
            <a:spLocks noGrp="1"/>
          </p:cNvSpPr>
          <p:nvPr>
            <p:ph sz="half" idx="2"/>
          </p:nvPr>
        </p:nvSpPr>
        <p:spPr/>
        <p:txBody>
          <a:bodyPr/>
          <a:lstStyle/>
          <a:p>
            <a:r>
              <a:t>1. 品牌设计需求旺盛。随着市场竞争的加剧，企业对品牌建设的重视程度不断提高，品牌设计的需求呈现出快速增长态势。</a:t>
            </a:r>
          </a:p>
          <a:p>
            <a:r>
              <a:t>2. 品牌设计呈现多元化。随着新媒体的兴起和消费者审美的变化，品牌设计呈现出多元化发展的趋势，包括平面设计、网页设计、移动端设计、视频设计等。</a:t>
            </a:r>
          </a:p>
          <a:p>
            <a:r>
              <a:t>3. 品牌设计注重用户体验。在品牌设计中，越来越注重用户体验的改善，强调品牌与用户的互动和参与，力求打造更具吸引力和粘性的品牌形象。</a:t>
            </a:r>
          </a:p>
        </p:txBody>
      </p:sp>
      <p:sp>
        <p:nvSpPr>
          <p:cNvPr id="4" name="Text Placeholder 3"/>
          <p:cNvSpPr>
            <a:spLocks noGrp="1"/>
          </p:cNvSpPr>
          <p:nvPr>
            <p:ph type="body" idx="3"/>
          </p:nvPr>
        </p:nvSpPr>
        <p:spPr/>
        <p:txBody>
          <a:bodyPr/>
          <a:lstStyle/>
          <a:p>
            <a:r>
              <a:t>产品包装设计</a:t>
            </a:r>
          </a:p>
        </p:txBody>
      </p:sp>
      <p:sp>
        <p:nvSpPr>
          <p:cNvPr id="5" name="Content Placeholder 4"/>
          <p:cNvSpPr>
            <a:spLocks noGrp="1"/>
          </p:cNvSpPr>
          <p:nvPr>
            <p:ph sz="half" idx="4"/>
          </p:nvPr>
        </p:nvSpPr>
        <p:spPr/>
        <p:txBody>
          <a:bodyPr/>
          <a:lstStyle/>
          <a:p>
            <a:r>
              <a:t>1. 产品包装设计需求旺盛。随着电子商务的快速发展，越来越多的企业选择通过电商平台进行产品销售，对产品包装设计的需求不断增长。</a:t>
            </a:r>
          </a:p>
          <a:p>
            <a:r>
              <a:t>2. 产品包装设计注重创新。为了在激烈的市场竞争中脱颖而出，企业对产品包装设计的创新提出了更高的要求，强调包装的独特性和差异性。</a:t>
            </a:r>
          </a:p>
          <a:p>
            <a:r>
              <a:t>3. 产品包装设计注重绿色环保。随着消费者环保意识的增强，产品包装设计中更加注重绿色环保理念的融入，强调包装材料的可回收性和可降解性。</a:t>
            </a:r>
          </a:p>
        </p:txBody>
      </p:sp>
      <p:sp>
        <p:nvSpPr>
          <p:cNvPr id="6" name="Text Placeholder 5"/>
          <p:cNvSpPr>
            <a:spLocks noGrp="1"/>
          </p:cNvSpPr>
          <p:nvPr>
            <p:ph type="body" idx="1"/>
          </p:nvPr>
        </p:nvSpPr>
        <p:spPr/>
        <p:txBody>
          <a:bodyPr/>
          <a:lstStyle/>
          <a:p>
            <a:r>
              <a:t>品牌设计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平面设计行业细分市场与需求特征研究</a:t>
            </a:r>
          </a:p>
        </p:txBody>
      </p:sp>
      <p:sp>
        <p:nvSpPr>
          <p:cNvPr id="3" name="Text Placeholder 2"/>
          <p:cNvSpPr>
            <a:spLocks noGrp="1"/>
          </p:cNvSpPr>
          <p:nvPr>
            <p:ph type="body" idx="1"/>
          </p:nvPr>
        </p:nvSpPr>
        <p:spPr/>
        <p:txBody>
          <a:bodyPr/>
          <a:lstStyle/>
          <a:p>
            <a:r>
              <a:t>插画设计</a:t>
            </a:r>
          </a:p>
        </p:txBody>
      </p:sp>
      <p:sp>
        <p:nvSpPr>
          <p:cNvPr id="4" name="Content Placeholder 3"/>
          <p:cNvSpPr>
            <a:spLocks noGrp="1"/>
          </p:cNvSpPr>
          <p:nvPr>
            <p:ph sz="half" idx="2"/>
          </p:nvPr>
        </p:nvSpPr>
        <p:spPr/>
        <p:txBody>
          <a:bodyPr/>
          <a:lstStyle/>
          <a:p>
            <a:r>
              <a:t>1. 插画设计需求旺盛。插画设计在广告、出版、游戏、动画等领域都有广泛的应用，需求量不断增长。</a:t>
            </a:r>
          </a:p>
          <a:p>
            <a:r>
              <a:t>2. 插画设计呈现多样化。 插画设计风格多样，包括写实风格、卡通风格、写意风格等，可以满足不同行业和消费者的需求。</a:t>
            </a:r>
          </a:p>
          <a:p>
            <a:r>
              <a:t>3. 插画设计注重原创性。在插画设计中，越来越注重原创性的体现，强调插画师的个人风格和创意，力求打造更具辨识度的插画作品。</a:t>
            </a:r>
          </a:p>
        </p:txBody>
      </p:sp>
      <p:sp>
        <p:nvSpPr>
          <p:cNvPr id="5" name="Text Placeholder 4"/>
          <p:cNvSpPr>
            <a:spLocks noGrp="1"/>
          </p:cNvSpPr>
          <p:nvPr>
            <p:ph type="body" idx="3"/>
          </p:nvPr>
        </p:nvSpPr>
        <p:spPr/>
        <p:txBody>
          <a:bodyPr/>
          <a:lstStyle/>
          <a:p>
            <a:r>
              <a:t>网页设计</a:t>
            </a:r>
          </a:p>
        </p:txBody>
      </p:sp>
      <p:sp>
        <p:nvSpPr>
          <p:cNvPr id="6" name="Content Placeholder 5"/>
          <p:cNvSpPr>
            <a:spLocks noGrp="1"/>
          </p:cNvSpPr>
          <p:nvPr>
            <p:ph sz="half" idx="4"/>
          </p:nvPr>
        </p:nvSpPr>
        <p:spPr/>
        <p:txBody>
          <a:bodyPr/>
          <a:lstStyle/>
          <a:p>
            <a:r>
              <a:t>1. 网页设计需求旺盛。随着互联网的快速发展，企业和个人对网页设计的需求不断增长，网页设计成为平面设计行业的重要组成部分。</a:t>
            </a:r>
          </a:p>
          <a:p>
            <a:r>
              <a:t>2. 网页设计呈现互动化。随着新技术的发展，网页设计呈现出越来越强的互动性，包括动画、视频、游戏等元素的融入，增强了网页的视觉冲击力和用户体验。</a:t>
            </a:r>
          </a:p>
          <a:p>
            <a:r>
              <a:t>3. 网页设计注重响应式设计。随着移动互联网的普及，网页设计中越来越注重响应式设计的应用，以确保网页在不同设备上都能获得良好的浏览体验。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平面设计行业细分市场与需求特征研究</a:t>
            </a:r>
          </a:p>
        </p:txBody>
      </p:sp>
      <p:sp>
        <p:nvSpPr>
          <p:cNvPr id="3" name="Text Placeholder 2"/>
          <p:cNvSpPr>
            <a:spLocks noGrp="1"/>
          </p:cNvSpPr>
          <p:nvPr>
            <p:ph type="body" idx="1"/>
          </p:nvPr>
        </p:nvSpPr>
        <p:spPr/>
        <p:txBody>
          <a:bodyPr/>
          <a:lstStyle/>
          <a:p>
            <a:r>
              <a:t>移动端设计</a:t>
            </a:r>
          </a:p>
        </p:txBody>
      </p:sp>
      <p:sp>
        <p:nvSpPr>
          <p:cNvPr id="4" name="Content Placeholder 3"/>
          <p:cNvSpPr>
            <a:spLocks noGrp="1"/>
          </p:cNvSpPr>
          <p:nvPr>
            <p:ph sz="half" idx="2"/>
          </p:nvPr>
        </p:nvSpPr>
        <p:spPr/>
        <p:txBody>
          <a:bodyPr/>
          <a:lstStyle/>
          <a:p>
            <a:r>
              <a:t>1. 移动端设计需求旺盛。随着智能手机和平板电脑的普及，移动端设计成为平面设计行业的重要细分领域，需求量不断增长。</a:t>
            </a:r>
          </a:p>
          <a:p>
            <a:r>
              <a:t>2. 移动端设计注重用户体验。在移动端设计中，更加注重用户体验的改善，强调操作的便捷性和界面的友好性，力求打造更易于用户使用的移动应用。</a:t>
            </a:r>
          </a:p>
          <a:p>
            <a:r>
              <a:t>3. 移动端设计注重跨平台兼容性。随着移动操作系统多样化的发展，移动端设计中越来越注重跨平台兼容性的实现，以确保移动应用能够在不同的平台上正常运行。</a:t>
            </a:r>
          </a:p>
        </p:txBody>
      </p:sp>
      <p:sp>
        <p:nvSpPr>
          <p:cNvPr id="5" name="Text Placeholder 4"/>
          <p:cNvSpPr>
            <a:spLocks noGrp="1"/>
          </p:cNvSpPr>
          <p:nvPr>
            <p:ph type="body" idx="3"/>
          </p:nvPr>
        </p:nvSpPr>
        <p:spPr/>
        <p:txBody>
          <a:bodyPr/>
          <a:lstStyle/>
          <a:p>
            <a:r>
              <a:t>游戏美术设计</a:t>
            </a:r>
          </a:p>
        </p:txBody>
      </p:sp>
      <p:sp>
        <p:nvSpPr>
          <p:cNvPr id="6" name="Content Placeholder 5"/>
          <p:cNvSpPr>
            <a:spLocks noGrp="1"/>
          </p:cNvSpPr>
          <p:nvPr>
            <p:ph sz="half" idx="4"/>
          </p:nvPr>
        </p:nvSpPr>
        <p:spPr/>
        <p:txBody>
          <a:bodyPr/>
          <a:lstStyle/>
          <a:p>
            <a:r>
              <a:t>1. 游戏美术设计需求旺盛。随着游戏行业的快速发展，对游戏美术设计的需求不断增长，游戏美术设计成为平面设计行业的重要细分领域。</a:t>
            </a:r>
          </a:p>
          <a:p>
            <a:r>
              <a:t>2. 游戏美术设计呈现多元化。游戏美术设计风格多样，包括写实风格、卡通风格、奇幻风格等，可以满足不同类型游戏的需求。</a:t>
            </a:r>
          </a:p>
          <a:p>
            <a:r>
              <a:t>3. 游戏美术设计注重创新。在游戏美术设计中，越来越注重创新的体现，强调美术师的个人风格和创意，力求打造更具辨识度的游戏美术作品。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平面设计行业主要客户群体与消费行为分析</a:t>
            </a:r>
          </a:p>
        </p:txBody>
      </p:sp>
      <p:sp>
        <p:nvSpPr>
          <p:cNvPr id="3" name="Subtitle 2"/>
          <p:cNvSpPr>
            <a:spLocks noGrp="1"/>
          </p:cNvSpPr>
          <p:nvPr>
            <p:ph type="subTitle" idx="1"/>
          </p:nvPr>
        </p:nvSpPr>
        <p:spPr/>
        <p:txBody>
          <a:bodyPr/>
          <a:lstStyle/>
          <a:p>
            <a:r>
              <a:t>平面设计行业市场需求预测与分析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平面设计行业主要客户群体与消费行为分析</a:t>
            </a:r>
          </a:p>
        </p:txBody>
      </p:sp>
      <p:sp>
        <p:nvSpPr>
          <p:cNvPr id="3" name="Text Placeholder 2"/>
          <p:cNvSpPr>
            <a:spLocks noGrp="1"/>
          </p:cNvSpPr>
          <p:nvPr>
            <p:ph type="body" idx="1"/>
          </p:nvPr>
        </p:nvSpPr>
        <p:spPr/>
        <p:txBody>
          <a:bodyPr/>
          <a:lstStyle/>
          <a:p>
            <a:r>
              <a:t>广告和营销公司</a:t>
            </a:r>
          </a:p>
        </p:txBody>
      </p:sp>
      <p:sp>
        <p:nvSpPr>
          <p:cNvPr id="4" name="Content Placeholder 3"/>
          <p:cNvSpPr>
            <a:spLocks noGrp="1"/>
          </p:cNvSpPr>
          <p:nvPr>
            <p:ph sz="half" idx="2"/>
          </p:nvPr>
        </p:nvSpPr>
        <p:spPr/>
        <p:txBody>
          <a:bodyPr/>
          <a:lstStyle/>
          <a:p>
            <a:r>
              <a:t>1. 平面设计需求：广告和营销公司是平面设计行业的主要客户之一，他们需要为各种营销活动和宣传材料提供创意支持和视觉效果，如广告牌、海报、传单、包装等。</a:t>
            </a:r>
          </a:p>
          <a:p>
            <a:r>
              <a:t>2. 个性化和定制：广告和营销公司注重个性化营销和定制设计，以满足客户的独特需求和目标，吸引更多受众并提升品牌认知度。</a:t>
            </a:r>
          </a:p>
          <a:p>
            <a:r>
              <a:t>3. 技术创新：广告和营销公司不断探索和运用技术创新，如增强现实 (AR)、虚拟现实 (VR) 等，以提升营销活动和宣传材料的互动性、沉浸感和视觉冲击力。</a:t>
            </a:r>
          </a:p>
        </p:txBody>
      </p:sp>
      <p:sp>
        <p:nvSpPr>
          <p:cNvPr id="5" name="Text Placeholder 4"/>
          <p:cNvSpPr>
            <a:spLocks noGrp="1"/>
          </p:cNvSpPr>
          <p:nvPr>
            <p:ph type="body" idx="3"/>
          </p:nvPr>
        </p:nvSpPr>
        <p:spPr/>
        <p:txBody>
          <a:bodyPr/>
          <a:lstStyle/>
          <a:p>
            <a:r>
              <a:t>数字媒体和网络公司</a:t>
            </a:r>
          </a:p>
        </p:txBody>
      </p:sp>
      <p:sp>
        <p:nvSpPr>
          <p:cNvPr id="6" name="Content Placeholder 5"/>
          <p:cNvSpPr>
            <a:spLocks noGrp="1"/>
          </p:cNvSpPr>
          <p:nvPr>
            <p:ph sz="half" idx="4"/>
          </p:nvPr>
        </p:nvSpPr>
        <p:spPr/>
        <p:txBody>
          <a:bodyPr/>
          <a:lstStyle/>
          <a:p>
            <a:r>
              <a:t>1. 视觉媒体需求：数字媒体和网络公司需要创建引人入胜的视觉媒体内容，如网站、社交媒体、短视频、电子书等，以吸引和留住用户。</a:t>
            </a:r>
          </a:p>
          <a:p>
            <a:r>
              <a:t>2. 优化用户体验：平面设计师在数字媒体和网络公司中发挥着重要作用，他们通过对网站、应用程序、在线广告等进行视觉设计和优化，增强用户界面和用户体验，提升品牌形象和转化率。</a:t>
            </a:r>
          </a:p>
          <a:p>
            <a:r>
              <a:t>3. 移动设备优化：随着移动设备的使用日益普及，数字媒体和网络公司需要创建适用于不同屏幕尺寸和设备的视觉内容，确保用户无论在哪里都能获得一致的视觉体验。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平面设计行业主要客户群体与消费行为分析</a:t>
            </a:r>
          </a:p>
        </p:txBody>
      </p:sp>
      <p:sp>
        <p:nvSpPr>
          <p:cNvPr id="3" name="Text Placeholder 2"/>
          <p:cNvSpPr>
            <a:spLocks noGrp="1"/>
          </p:cNvSpPr>
          <p:nvPr>
            <p:ph type="body" idx="1"/>
          </p:nvPr>
        </p:nvSpPr>
        <p:spPr/>
        <p:txBody>
          <a:bodyPr/>
          <a:lstStyle/>
          <a:p>
            <a:r>
              <a:t>出版和印刷机构</a:t>
            </a:r>
          </a:p>
        </p:txBody>
      </p:sp>
      <p:sp>
        <p:nvSpPr>
          <p:cNvPr id="4" name="Content Placeholder 3"/>
          <p:cNvSpPr>
            <a:spLocks noGrp="1"/>
          </p:cNvSpPr>
          <p:nvPr>
            <p:ph sz="half" idx="2"/>
          </p:nvPr>
        </p:nvSpPr>
        <p:spPr/>
        <p:txBody>
          <a:bodyPr/>
          <a:lstStyle/>
          <a:p>
            <a:r>
              <a:t>1. 图书和期刊：平面设计师在出版和印刷行业中发挥着不可或缺的作用，他们设计书籍、期刊、杂志的封面、插图、版式等，为读者提供美观和易读的视觉体验。</a:t>
            </a:r>
          </a:p>
          <a:p>
            <a:r>
              <a:t>2. 公司宣传册和报告：公司宣传册和报告需要专业的设计来传达信息和吸引受众，平面设计师为公司创建宣传册和报告，使其更具可读性和吸引力，帮助企业树立良好形象并促进业务发展。</a:t>
            </a:r>
          </a:p>
          <a:p>
            <a:r>
              <a:t>3. 包装设计：包装设计是平面设计的重要领域之一，平面设计师为各种产品设计包装，以吸引消费者并提升产品价值，促进产品的销售。</a:t>
            </a:r>
          </a:p>
        </p:txBody>
      </p:sp>
      <p:sp>
        <p:nvSpPr>
          <p:cNvPr id="5" name="Text Placeholder 4"/>
          <p:cNvSpPr>
            <a:spLocks noGrp="1"/>
          </p:cNvSpPr>
          <p:nvPr>
            <p:ph type="body" idx="3"/>
          </p:nvPr>
        </p:nvSpPr>
        <p:spPr/>
        <p:txBody>
          <a:bodyPr/>
          <a:lstStyle/>
          <a:p>
            <a:r>
              <a:t>教育和培训机构</a:t>
            </a:r>
          </a:p>
        </p:txBody>
      </p:sp>
      <p:sp>
        <p:nvSpPr>
          <p:cNvPr id="6" name="Content Placeholder 5"/>
          <p:cNvSpPr>
            <a:spLocks noGrp="1"/>
          </p:cNvSpPr>
          <p:nvPr>
            <p:ph sz="half" idx="4"/>
          </p:nvPr>
        </p:nvSpPr>
        <p:spPr/>
        <p:txBody>
          <a:bodyPr/>
          <a:lstStyle/>
          <a:p>
            <a:r>
              <a:t>1. 教材和课程内容设计：平面设计师为教育和培训机构设计教材、课程内容和教学辅助材料，以增强学习者的兴趣和理解力。</a:t>
            </a:r>
          </a:p>
          <a:p>
            <a:r>
              <a:t>2. 宣传海报和传单：平面设计师为教育和培训机构设计宣传海报和传单，以吸引潜在学习者和推广课程，促进机构的招生和发展。</a:t>
            </a:r>
          </a:p>
          <a:p>
            <a:r>
              <a:t>3. 学术研究和设计：平面设计在学术研究和设计方面也发挥着作用，平面设计师参与设计学术海报、演示文稿、书籍和期刊，为研究者提供视觉支持并传达研究成果。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平面设计行业主要客户群体与消费行为分析</a:t>
            </a:r>
          </a:p>
        </p:txBody>
      </p:sp>
      <p:sp>
        <p:nvSpPr>
          <p:cNvPr id="3" name="Text Placeholder 2"/>
          <p:cNvSpPr>
            <a:spLocks noGrp="1"/>
          </p:cNvSpPr>
          <p:nvPr>
            <p:ph type="body" idx="1"/>
          </p:nvPr>
        </p:nvSpPr>
        <p:spPr/>
        <p:txBody>
          <a:bodyPr/>
          <a:lstStyle/>
          <a:p>
            <a:r>
              <a:t>零售和电商</a:t>
            </a:r>
          </a:p>
        </p:txBody>
      </p:sp>
      <p:sp>
        <p:nvSpPr>
          <p:cNvPr id="4" name="Content Placeholder 3"/>
          <p:cNvSpPr>
            <a:spLocks noGrp="1"/>
          </p:cNvSpPr>
          <p:nvPr>
            <p:ph sz="half" idx="2"/>
          </p:nvPr>
        </p:nvSpPr>
        <p:spPr/>
        <p:txBody>
          <a:bodyPr/>
          <a:lstStyle/>
          <a:p>
            <a:r>
              <a:t>1. 产品包装和展示：零售和电商行业高度重视产品包装和展示，平面设计师设计吸引人的包装盒、宣传海报、产品展示架等，以吸引消费者注意并促进购买。</a:t>
            </a:r>
          </a:p>
          <a:p>
            <a:r>
              <a:t>2. 在线商店设计：平面设计师为在线商店设计网站、应用程序的界面以及产品展示页面，以提升购物体验和转化率。</a:t>
            </a:r>
          </a:p>
          <a:p>
            <a:r>
              <a:t>3. 品牌形象设计：零售和电商企业需要建立独特的品牌形象以吸引顾客，平面设计师设计企业标志、宣传册、海报、广告等，塑造企业独特的视觉风格并提升品牌知名度。</a:t>
            </a:r>
          </a:p>
        </p:txBody>
      </p:sp>
      <p:sp>
        <p:nvSpPr>
          <p:cNvPr id="5" name="Text Placeholder 4"/>
          <p:cNvSpPr>
            <a:spLocks noGrp="1"/>
          </p:cNvSpPr>
          <p:nvPr>
            <p:ph type="body" idx="3"/>
          </p:nvPr>
        </p:nvSpPr>
        <p:spPr/>
        <p:txBody>
          <a:bodyPr/>
          <a:lstStyle/>
          <a:p>
            <a:r>
              <a:t>医疗保健和制药行业</a:t>
            </a:r>
          </a:p>
        </p:txBody>
      </p:sp>
      <p:sp>
        <p:nvSpPr>
          <p:cNvPr id="6" name="Content Placeholder 5"/>
          <p:cNvSpPr>
            <a:spLocks noGrp="1"/>
          </p:cNvSpPr>
          <p:nvPr>
            <p:ph sz="half" idx="4"/>
          </p:nvPr>
        </p:nvSpPr>
        <p:spPr/>
        <p:txBody>
          <a:bodyPr/>
          <a:lstStyle/>
          <a:p>
            <a:r>
              <a:t>1. 药物包装和说明书：平面设计师为医疗保健和制药行业设计药物包装和说明书，确保药物安全有效地传达药物信息和使用说明，帮助患者正确使用药物。</a:t>
            </a:r>
          </a:p>
          <a:p>
            <a:r>
              <a:t>2. 医疗器械设计：平面设计师参与医疗器械的设计，通过直观和易于理解的视觉效果，帮助医疗专业人员和患者快速理解和掌握医疗器械的使用方法和注意事项。</a:t>
            </a:r>
          </a:p>
          <a:p>
            <a:r>
              <a:t>3. 医疗保健宣传：平面设计师设计医疗保健宣传册、海报、广告等，以提高公众对健康问题的认识，促进医疗保健服务的发展。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平面设计行业竞争格局与主要参与者分析</a:t>
            </a:r>
          </a:p>
        </p:txBody>
      </p:sp>
      <p:sp>
        <p:nvSpPr>
          <p:cNvPr id="3" name="Subtitle 2"/>
          <p:cNvSpPr>
            <a:spLocks noGrp="1"/>
          </p:cNvSpPr>
          <p:nvPr>
            <p:ph type="subTitle" idx="1"/>
          </p:nvPr>
        </p:nvSpPr>
        <p:spPr/>
        <p:txBody>
          <a:bodyPr/>
          <a:lstStyle/>
          <a:p>
            <a:r>
              <a:t>平面设计行业市场需求预测与分析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平面设计行业竞争格局与主要参与者分析</a:t>
            </a:r>
          </a:p>
        </p:txBody>
      </p:sp>
      <p:sp>
        <p:nvSpPr>
          <p:cNvPr id="3" name="Text Placeholder 2"/>
          <p:cNvSpPr>
            <a:spLocks noGrp="1"/>
          </p:cNvSpPr>
          <p:nvPr>
            <p:ph type="body" idx="1"/>
          </p:nvPr>
        </p:nvSpPr>
        <p:spPr/>
        <p:txBody>
          <a:bodyPr/>
          <a:lstStyle/>
          <a:p>
            <a:r>
              <a:t>平面设计行业竞争格局概述</a:t>
            </a:r>
          </a:p>
        </p:txBody>
      </p:sp>
      <p:sp>
        <p:nvSpPr>
          <p:cNvPr id="4" name="Content Placeholder 3"/>
          <p:cNvSpPr>
            <a:spLocks noGrp="1"/>
          </p:cNvSpPr>
          <p:nvPr>
            <p:ph sz="half" idx="2"/>
          </p:nvPr>
        </p:nvSpPr>
        <p:spPr/>
        <p:txBody>
          <a:bodyPr/>
          <a:lstStyle/>
          <a:p>
            <a:r>
              <a:t>1. 行业集中度较高，但市场参与者众多：平面设计行业头部企业数量有限，但行业内参与者众多，竞争激烈。行业内的头部企业主要包括国际知名设计公司、国内知名设计公司以及一些新兴的设计公司，这些公司在行业内占据了较大的市场份额。</a:t>
            </a:r>
          </a:p>
          <a:p>
            <a:r>
              <a:t>2. 行业内企业规模差异较大：平面设计行业内企业规模差异较大，既有国际知名的大型设计公司，也有国内中小型设计公司。行业的头部企业一般拥有较强的实力，在品牌、技术、人才等方面都具有优势，而中小型设计公司则往往在规模、资金、技术等方面存在不足。</a:t>
            </a:r>
          </a:p>
          <a:p>
            <a:r>
              <a:t>3. 行业内企业发展模式各有特色：平面设计行业内的企业发展模式各有特色，主要包括以下几种类型：一是传统的设计公司模式，这类公司以提供设计服务为主，主要以客户需求为导向，提供定制化的设计解决方案；二是互联网设计公司模式，这类公司以提供互联网相关的平面设计服务为主，利用互联网平台进行设计作品的展示、销售和交流；三是设计众包平台模式，这类平台以提供设计服务匹配为主，连接设计师和客户，为客户提供多样化的设计解决方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平面设计行业竞争格局与主要参与者分析</a:t>
            </a:r>
          </a:p>
        </p:txBody>
      </p:sp>
      <p:sp>
        <p:nvSpPr>
          <p:cNvPr id="3" name="Text Placeholder 2"/>
          <p:cNvSpPr>
            <a:spLocks noGrp="1"/>
          </p:cNvSpPr>
          <p:nvPr>
            <p:ph type="body" idx="1"/>
          </p:nvPr>
        </p:nvSpPr>
        <p:spPr/>
        <p:txBody>
          <a:bodyPr/>
          <a:lstStyle/>
          <a:p>
            <a:r>
              <a:t>平面设计行业主要参与者分析</a:t>
            </a:r>
          </a:p>
        </p:txBody>
      </p:sp>
      <p:sp>
        <p:nvSpPr>
          <p:cNvPr id="4" name="Content Placeholder 3"/>
          <p:cNvSpPr>
            <a:spLocks noGrp="1"/>
          </p:cNvSpPr>
          <p:nvPr>
            <p:ph sz="half" idx="2"/>
          </p:nvPr>
        </p:nvSpPr>
        <p:spPr/>
        <p:txBody>
          <a:bodyPr/>
          <a:lstStyle/>
          <a:p>
            <a:r>
              <a:t>1. 国际知名设计公司：国际知名设计公司在平面设计行业内具有较强的实力和影响力。这些公司通常拥有较长的发展历史，在品牌、技术、人才等方面都具有较强的优势。它们在全球范围内都有业务布局，为全球客户提供设计服务。一些国际知名设计公司包括WPP集团、奥美集团、阳狮集团等。</a:t>
            </a:r>
          </a:p>
          <a:p>
            <a:r>
              <a:t>2. 国内知名设计公司：国内知名设计公司也是平面设计行业内重要的参与者。这些公司通常在国内市场占据较大的市场份额，在品牌、技术、人才等方面也具有较强的实力。它们主要为国内客户提供设计服务，同时也有一些公司在海外市场有业务布局。一些国内知名设计公司包括华与华营销咨询、叶茂中营销策划、王志纲营销咨询等。</a:t>
            </a:r>
          </a:p>
          <a:p>
            <a:r>
              <a:t>3. 新兴的设计公司：新兴的设计公司是平面设计行业内的后起之秀，它们通常成立时间较短，但发展迅速。这些公司往往具有较强的创新能力和活力，能够紧跟市场潮流，推出新的设计理念和方案。新兴的设计公司主要为国内客户提供设计服务，但也有一些公司在海外市场有业务布局。</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https://d.book118.com/995312042034011113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平面设计行业市场规模与增长潜力分析</vt:lpstr>
      <vt:lpstr>#. 平面设计行业市场规模与增长潜力分析</vt:lpstr>
      <vt:lpstr>#. 平面设计行业市场规模与增长潜力分析</vt:lpstr>
      <vt:lpstr>#. 平面设计行业市场规模与增长潜力分析</vt:lpstr>
      <vt:lpstr> 平面设计行业细分市场与需求特征研究</vt:lpstr>
      <vt:lpstr> 平面设计行业细分市场与需求特征研究</vt:lpstr>
      <vt:lpstr> 平面设计行业细分市场与需求特征研究</vt:lpstr>
      <vt:lpstr> 平面设计行业细分市场与需求特征研究</vt:lpstr>
      <vt:lpstr> 平面设计行业主要客户群体与消费行为分析</vt:lpstr>
      <vt:lpstr> 平面设计行业主要客户群体与消费行为分析</vt:lpstr>
      <vt:lpstr> 平面设计行业主要客户群体与消费行为分析</vt:lpstr>
      <vt:lpstr> 平面设计行业主要客户群体与消费行为分析</vt:lpstr>
      <vt:lpstr> 平面设计行业竞争格局与主要参与者分析</vt:lpstr>
      <vt:lpstr> 平面设计行业竞争格局与主要参与者分析</vt:lpstr>
      <vt:lpstr> 平面设计行业竞争格局与主要参与者分析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2024-09-19T19:48:25.923</cp:lastPrinted>
  <dcterms:created xsi:type="dcterms:W3CDTF">2024-09-19T11:48:25Z</dcterms:created>
  <dcterms:modified xsi:type="dcterms:W3CDTF">2024-09-19T11:48:27Z</dcterms:modified>
</cp:coreProperties>
</file>