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3729A-A840-46D5-9598-BB65E0FF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ED635-FCCC-4163-991A-5AB095C79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D6B48-B1CC-464D-891F-7F4081FEB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855E5-307F-4026-947F-80E1808C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9A7C2-9C19-4C2B-B925-E68F74074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5706A-A5D7-43F2-AC89-9A141DC67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346A8-EBD7-4CD9-BFBC-2D5E98122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60120-F02B-467A-8335-CAF4B031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E1D20-C4DD-4D57-885C-453C8F48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A7186-C24D-4662-A7ED-2E3F4B2C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9F5F5-3F0F-4A2E-B743-34BE47CFF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2204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当代数学中的函数与极限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极限概念与性质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导数与微分概念及应用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积分学基础与应用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级数理论及其应用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函数逼近与优化方法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$x$和$y$是两个变量，$D$是一个数集。如果存在一种对应法则$f$，使得对于$D$中的每一个数$x$，按照某种对应法则$f$，在数集$M$中都有唯一确定的数$y$与之对应，则称$f$为从$D$到$M$的一个函数，记作$y=f(x)$，其中$x$称为自变量，$y$称为因变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用含有数学表达式的等式来表示两个变量之间的函数关系。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列出一些自变量的值及其对应的函数值。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在平面直角坐标系中，用曲线来表示函数。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列表法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$(f/g)(x)=f(x)/g(x)$，定义域为${ x|x in D_f cap D_g, g(x) neq 0 }$。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$(f cdot g)(x)=f(x) cdot g(x)$，定义域为$D_f cap D_g$。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$(f-g)(x)=f(x)-g(x)$，定义域为$D_f cap D_g$。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函数四则运算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设函数$f(x)$和函数$g(x)$的定义域分别为$D_f$和$D_g$，且其值域分别为$M_f$和$M_g$。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$(f+g)(x)=f(x)+g(x)$，定义域为$D_f cap D_g$。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函数四则运算与复合函数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设函数$y=f(x)$的定义域关于原点对称。如果对于定义域内的任意一个$x$，都有$f(-x)=-f(x)$，那么函数就叫做奇函数；如果对于定义域内的任意一个$x$，都有$f(-x)=f(x)$，那么函数就叫做偶函数。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设函数在区间X上有定义,如果存在M&gt;0,对于一切属于区间X上的x,恒有|f(x)|≤M,则称f在区间X上有界,否则称f在区间上无界。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有界性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函数奇偶性、周期性和有界性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一次函数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$y = kx + b (k neq 0)$ 的函数。图像是一条直线。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$y = ax^2 + bx + c (a neq 0)$ 的函数。图像是一条抛物线。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$y = a^x (a &gt; 0, a neq 1)$ 的函数。图像是一条从原点出发的指数曲线。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$y = log_a x (a &gt; 0, a neq 1)$ 的函数。图像是一条从原点出发的对数曲线。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如正弦函数 $y = sin x$, 余弦函数 $y = cos x$, 正切函数 $y = tan x$, 等。它们的图像分别是正弦曲线、余弦曲线和正切曲线等。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对数函数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指数函数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常见函数类型及其图像特征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极限概念与性质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50" r="12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当自变量趋近于某个值时，函数值趋近于的某个确定的值。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极限的直观理解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对于任意给定的正数ε，总存在一个正数δ，使得当自变量x的绝对值小于δ时，函数f(x)与极限值A的差的绝对值小于ε。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极限的严格定义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函数在趋近点的去心邻域内有定义，且当自变量以任何方式趋近于该点时，函数都趋近于同一个值。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极限存在条件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极限定义及存在条件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极限运算法则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包括和差极限、乘积极限、商极限、幂指极限等基本运算法则。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夹逼定理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如果两个函数在某点的极限相同，且第三个函数在这两点之间，则第三个函数在该点的极限也相同。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单调有界定理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单调递增（或递减）且有上界（或下界）的数列必定收敛。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极限运算法则和夹逼定理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无穷小量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以0为极限的变量称为无穷小量，简称无穷小。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无穷大量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绝对值无限增大的变量称为无穷大量，简称无穷大。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无穷小量与无穷大量的关系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在自变量的同一变化过程中，无穷小量之积仍为无穷小量；有限个无穷小量之和仍为无穷小量；无穷大量与有界变量之积仍为无穷大量。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无穷小量与无穷大量比较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如果函数在某点的极限值等于该点的函数值，则称函数在该点连续。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间断点分类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第一类间断点（包括可去间断点和跳跃间断点）和第二类间断点（包括无穷间断点和震荡间断点）。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连续函数在闭区间上必定存在最大值和最小值；介值定理和零点定理等。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连续函数与间断点分类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导数与微分概念及应用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导数定义及几何意义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导数描述了函数在某一点的变化率，即函数值随自变量变化的快慢程度。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导数的几何意义是曲线在某一点的切线的斜率。通过导数，可以研究函数的单调性、极值、凹凸性等性质。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包括常数函数、幂函数、指数函数、对数函数、三角函数等基本函数的求导法则。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基本求导法则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对于复合函数，可以使用链式法则进行求导。链式法则是指，如果一个函数由多个函数复合而成，那么这个函数的导数等于各个函数导数的乘积。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复合函数求导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对于隐函数，可以通过对方程两边同时求导来求解隐函数的导数。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隐函数求导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求导法则和复合函数求导方法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高阶导数是指函数对自变量进行多次求导后得到的导数。高阶导数可以研究函数的更高阶的变化率。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莱布尼茨公式是计算高阶导数的一种有效方法，它可以将高阶导数的计算转化为低阶导数的组合计算。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莱布尼茨公式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泰勒公式是另一种计算高阶导数的方法，它可以将函数在某一点附近展开成无穷级数，从而得到函数在该点的高阶导数。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泰勒公式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高阶导数计算技巧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https://d.book118.com/995312204230011112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2024-09-19T03:56:29.690</cp:lastPrinted>
  <dcterms:created xsi:type="dcterms:W3CDTF">2024-09-18T19:56:29Z</dcterms:created>
  <dcterms:modified xsi:type="dcterms:W3CDTF">2024-09-18T19:56:31Z</dcterms:modified>
</cp:coreProperties>
</file>