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695C9-BB63-4964-9371-425DCCB84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183C8-0DD5-4B47-9A18-9ADE0B97C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AC34E-E611-42D9-96A4-D043E59B3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CC090-C228-4E5E-A1B0-C336AA643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5B3980-E835-4DD5-A255-F4470DF9D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1C6D2F-146C-45F6-BDD5-4A4B24111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03A3EE-4E37-4600-ACAE-E9A023150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428060-7462-40DD-80EF-CE2C49726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9FC1D-A574-4AFC-8677-CA3430D78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C0D46-BC03-4A2A-84D8-AF3A0527A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4956C-A4EF-4C34-B896-B2A4DAD8D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1313114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发展战略思维意识的企业管理能力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战略思维意识概述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企业管理能力现状分析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发展战略思维意识的企业管理能力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提升企业管理能力的措施与建议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案例分析：成功企业的战略思维与管理实践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737" r="47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526" b="45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605" r="46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全球化背景下，企业面临的市场竞争日益激烈，需要不断提升自身的管理能力以适应快速变化的市场环境。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发展战略思维意识的企业管理能力，有助于企业在复杂多变的商业环境中保持竞争优势，实现可持续发展。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具备战略思维意识的企业管理者能够洞察市场趋势，把握机遇，规避风险，为企业创造更大的商业价值。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具备战略思维意识的企业管理者能够及时洞察市场变化，调整企业战略和业务模式，使企业在市场竞争中保持领先地位。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优秀的管理能力可以优化企业内部的资源配置，提高组织运行效率，降低成本，从而增强企业的盈利能力。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激发员工潜能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通过有效的管理手段，可以激发员工的积极性和创造力，提高员工满意度和忠诚度，为企业创造更多的价值。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构建企业文化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企业管理者在塑造企业文化方面发挥着关键作用。他们通过自身的言行和决策，传递企业的价值观和理念，引导员工形成积极的工作态度和行为习惯。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企业管理能力的重要性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战略思维意识概述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战略思维的定义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战略思维是指企业高层管理人员在面对复杂多变的商业环境时，通过全面、深入、前瞻性地思考和分析，制定并实施企业战略，以实现企业长期发展目标的一种思维方式。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全局性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战略思维强调从全局角度出发，综合考虑企业内外部环境的各种因素，确保企业战略与整体发展目标相一致。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战略思维关注企业的长期发展，要求企业高层管理人员在制定战略时，充分考虑长期利益与短期利益的平衡。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前瞻性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战略思维要求企业高层管理人员具备前瞻性的眼光，能够预见未来市场、技术和竞争环境的变化，从而提前制定应对策略。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制定企业战略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通过战略思维，企业高层管理人员可以深入分析市场、竞争环境和企业内部资源能力，制定符合企业长期发展目标的市场营销战略、产品战略、技术创新战略等。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战略思维有助于企业合理配置资源，根据企业战略目标和市场需求，调整人力、物力、财力等资源的投入方向和比例，提高资源利用效率。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通过战略思维的应用，企业可以明确自身在市场中的定位和发展方向，加强核心竞争力建设，提升品牌影响力和市场份额。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战略思维有助于企业及时应对市场变化，根据市场趋势和客户需求调整企业战略和业务模式，保持与市场的同步发展。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战略思维在企业管理中的应用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企业管理能力现状分析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组织架构与流程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领导力与团队建设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资源整合与优化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创新与学习能力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企业管理能力评估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评估企业组织架构是否合理，各部门职责是否清晰，流程是否顺畅，以确保企业战略的有效实施。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考察企业能否有效整合内外部资源，如资金、技术、人才等，以支持企业战略目标的实现。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分析企业领导层的战略眼光、决策能力及团队协作精神，评估其对企业发展的推动作用。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评价企业的创新意识和学习能力，包括对新技术、新方法的接纳和应用，以及对市场变化的快速响应。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958" r="229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部分企业存在战略制定与执行相脱节的问题，导致战略无法落地或执行效果不佳。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战略制定与执行脱节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组织僵化与创新能力不足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人才短缺与流失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资源浪费与效率低下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一些企业因组织架构僵化、管理层思维固化等原因，缺乏创新能力和对市场变化的敏感性。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部分企业面临人才短缺和流失的问题，尤其是高素质、专业化人才的缺乏，制约了企业的发展。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一些企业在资源利用上存在浪费现象，同时运营效率不高，影响了企业的竞争力和盈利能力。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发展战略思维意识的企业管理能力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分析内外部环境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深入了解行业趋势、市场需求、竞争格局以及企业内部资源和能力，为制定发展规划提供依据。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制定战略规划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基于分析结果，制定符合企业愿景和使命的战略规划，明确发展路径和阶段性目标。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明确企业愿景和使命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确立企业的长期目标和发展方向，激发员工的共同价值观和使命感。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制定长远发展规划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https://d.book118.com/995313131140011112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2024-09-18T20:56:51.943</cp:lastPrinted>
  <dcterms:created xsi:type="dcterms:W3CDTF">2024-09-18T12:56:51Z</dcterms:created>
  <dcterms:modified xsi:type="dcterms:W3CDTF">2024-09-18T12:56:54Z</dcterms:modified>
</cp:coreProperties>
</file>