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9B98-C414-4A28-AFD5-B0AAD64A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4E8C3-5240-4051-A590-084E1BDD0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D61FE-2E18-4A20-881D-A460864F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672F8-FB0E-446B-84BA-AA6CE731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7F43B-E720-4680-A964-5E17DFC02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A553D-FC4E-44FB-9DC7-41420D375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B6152F-8485-470E-B00A-1314AD44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0F694-F5D9-4441-A847-F2B9BC5D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0BEA8-ECF3-4B62-BD43-3642EC3A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3DDCD-FB9C-48B6-8275-55409BC9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387F6-9B40-4270-BFC9-973B3029D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43121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情商的十五条特性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情商定义与重要性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认知自身情绪能力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认知他人情绪能力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管理自身情绪能力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管理他人情绪能力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情商在沟通中应用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情商在领导力中作用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情商（Emotional Intelligence，EQ）是指个体在处理情感、情绪以及人际关系方面的能力。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它涉及对自我情感的认知、管理，以及对他人情感的理解和应对。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情商不同于智商（IQ），它更多地关注情感和社会技能方面。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情商概念解析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个人层面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高情商有助于个人更好地管理情绪、减轻压力、提高沟通技巧和建立良好人际关系。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团队层面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情商在团队协作中发挥着重要作用，可以提高团队凝聚力、促进有效沟通和解决冲突。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组织层面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情商对于组织氛围、员工满意度和绩效提升也有积极影响。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情商对个人及团队影响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通过更好地管理情绪和处理人际关系，提高个人的幸福感和满足感。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67" r="190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高情商有助于个人在职场中建立良好的人际关系，提高工作绩效和获得更多职业机会。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情商的培养有助于减少社会冲突，增进人与人之间的理解和尊重，促进社会和谐与进步。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培养高情商意义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认知自身情绪能力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观察自身情绪的变化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能够注意到自己情绪的变化，如从平静到激动或从愉悦到沮丧。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区分情绪与情境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能够区分自己的情绪是由内在因素还是外在环境引起的。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意识到自身情绪的存在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能够识别和感知自己的情绪，包括愉悦、悲伤、愤怒等。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自我觉察与意识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评估情绪的强度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能够判断自己情绪的强烈程度，如轻微的不满或强烈的愤怒。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分析情绪的成因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能够分析自己情绪产生的原因，如特定的想法、记忆或生理反应。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识别情绪的影响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能够认识到自身情绪对自己思维、行为和身体健康的影响。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准确评估自身情绪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能够主动寻求他人的支持和帮助，以更好地管理自己的情绪，如与朋友、家人或专业人士交流。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接受并表达情绪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能够接纳自己的情绪，并以适当的方式表达出来，如通过沟通、写作或艺术创作。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调整情绪反应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能够采取积极的策略来调整自己的情绪反应，如通过深呼吸、冥想或运动来缓解紧张或焦虑。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调控自身情绪方法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认知他人情绪能力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敏锐察觉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能够快速捕捉到他人微妙的情绪变化，如面部表情、语气和肢体语言的细微差别。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深度感知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不仅能够识别出他人明显的情绪，还能感知到深层次的、不易察觉的情绪波动。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准确判断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在感知到他人情绪变化后，能够准确地判断出这种情绪的性质和强度。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感知他人情绪变化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善于从他人的言行举止中洞察其内心需求，了解对方真正想要的是什么。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能够深入分析他人行为背后的动机，理解其为何会采取某种行动或表达某种情绪。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能够站在他人的角度思考问题，设身处地地理解对方的感受和需求。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理解他人需求与动机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处理冲突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在交流中注重倾听他人的观点和感受，给予充分的关注和尊重。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善于运用各种沟通技巧，如提问、反馈和确认等，确保信息在双方之间顺畅流通。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能够清晰、准确地表达自己的想法和感受，避免产生误解和冲突。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在面对人际冲突时，能够采取建设性的方式解决问题，维护关系的和谐与稳定。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管理自身情绪能力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9590" r="2959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面对压力和挑战时，能够保持冷静和理性，不轻易崩溃或放弃。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积极寻找解决问题的方法和策略，将挑战视为成长的机会。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能够从失败中汲取教训，不断调整自己的心态和行为，以更好地应对未来的挑战。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积极应对压力与挑战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对生活总是保持积极向上的态度，乐观面对困难和挫折。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具备幽默感，能够用轻松的方式化解紧张的气氛，缓解自己和他人的压力。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善于发现和欣赏生活中的美好和趣味，让自己和周围的人感到快乐和满足。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185" r="1418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74" r="1947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保持乐观心态和幽默感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https://d.book118.com/995314312104011104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2024-09-14T00:01:02.052</cp:lastPrinted>
  <dcterms:created xsi:type="dcterms:W3CDTF">2024-09-13T16:01:02Z</dcterms:created>
  <dcterms:modified xsi:type="dcterms:W3CDTF">2024-09-13T16:01:04Z</dcterms:modified>
</cp:coreProperties>
</file>