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1869C-A829-4532-B7A8-5541536A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79E3-67AB-4B05-907C-34144BC5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BDE8D-1642-4A30-A507-FFBE250A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0D77-FA75-441F-BA18-3DF2504B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1C8C5-E2A2-4A82-9100-E05583C3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66135D-12D9-4D5F-A38A-22078F219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0B8F5-A457-4456-886D-84D67FC5C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D6DCB-3FCF-4C05-8ACF-F2FA895E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FEBA1-1B15-410E-877B-37761F417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270F2-276E-410B-BCED-990C0040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3AE78-C0DE-44A7-B7E7-8D4E77DB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30204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情景教学的理论基础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护理情景教学实践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护理情景教学在临床实践中的应用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护理情景教学的未来发展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护理情景教学是一种教学方法，通过模拟真实护理场景，使学生在模拟环境中进行实践操作，提高护理技能和应对能力。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情景教学是护理教育中的重要组成部分，能够帮助学生更好地理解和掌握护理知识，提高护理技能水平，为未来的临床工作打下坚实的基础。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情景教学为学生提供了实践操作的机会，使学生在模拟环境中掌握护理技能，提高实践操作能力。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提高实践操作能力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通过模拟真实护理场景，学生能够更好地应对临床工作中的各种情况，提高应对能力和解决问题的能力。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增强应对能力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情景教学中学生需要与同伴合作，共同完成任务，这有助于培养学生的沟通协作能力。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培养沟通协作能力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情景教学通过真实的场景模拟，能够激发学生的学习兴趣和积极性，提高学习效果。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提高学习兴趣和积极性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情景教学的理论基础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情景教学是一种基于实际工作场景的教学模式，通过模拟真实情境，使学生在模拟的环境中学习和实践，提高实际操作能力和问题解决能力。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情景教学强调学生的主体性，教师作为引导者，通过设计合理的情景，引导学生主动探索、思考和实践。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情景教学定义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建构主义学习理论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认为学习是学生主动建构知识的过程，情景教学能够提供真实、有意义的学习环境，帮助学生更好地理解和应用知识。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实用主义教育理论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强调教育与实践的联系，认为教育应该为学生未来的生活和工作做准备，情景教学能够模拟真实的工作环境，帮助学生更好地适应未来的职业需求。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情景教学理论依据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护理是一门实践性很强的专业，需要学生具备较高的实际操作能力和问题解决能力。情景教学能够提供模拟的护理工作环境，帮助学生更好地掌握实际操作技能和应对各种护理情境。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情景教学能够提高学生的学习兴趣和主动性，增强学生的实践能力和创新能力，为培养高素质的护理人才提供有效的教学手段。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情景教学与护理教育的关系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护理情景教学实践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https://d.book118.com/995330204012011122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2024-09-25T10:29:53.198</cp:lastPrinted>
  <dcterms:created xsi:type="dcterms:W3CDTF">2024-09-25T02:29:53Z</dcterms:created>
  <dcterms:modified xsi:type="dcterms:W3CDTF">2024-09-25T02:29:55Z</dcterms:modified>
</cp:coreProperties>
</file>