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EE115-C856-43E2-A63E-5B9245DB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35EAA-105A-4763-BD18-2266841E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4A0E9-88E8-4F6C-83AA-93F446E4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33F55-E562-4F40-A83A-1B32EC276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4BDFA-8E58-4AF8-A20E-EE5E695C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8DD008-B6B8-44DF-9C40-E6C1AA3D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3CB62-01A9-4FEC-849E-AC64F30D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D1770-CDFD-4D1A-8072-9D0D3FBBB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07D67-D08D-4B6E-B633-1379B70E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7A2F3-7506-4F95-B326-5B932084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3B789-7B60-4AFD-85D1-C4F99842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331103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不完全竞争的市场课件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不完全竞争市场的定义与特征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不完全竞争市场的经济效应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不完全竞争市场的政策干预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不完全竞争市场的实际应用案例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不完全竞争市场的定义与特征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不完全竞争市场是指市场结构中存在一定程度的垄断力量，使得市场上的产品或服务价格不是由纯粹的市场机制决定的。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在不完全竞争市场中，生产者或供应商的数量较少，且每个生产者或供应商对市场价格具有一定的影响力。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与完全竞争市场相比，不完全竞争市场缺乏足够的竞争自由，产品或服务价格可能高于或低于市场均衡价格。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不完全竞争市场中的产品或服务具有一定的差异性，使得消费者难以相互替代。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由于不完全竞争市场的存在，新进入市场的生产者或供应商可能面临较高的进入壁垒，如技术壁垒、品牌壁垒等。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市场进入壁垒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不完全竞争市场中的生产者或供应商具有一定的价格控制能力，能够影响市场价格。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不完全竞争市场中的消费者往往面临信息不对称的问题，难以获取全面的产品或服务信息。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不完全竞争市场的形成与规模经济有关，即生产者或供应商在一定规模下能够实现最低成本，从而在市场上占据一定的垄断地位。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政府管制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政府对某些行业实行管制政策，限制新进入市场的生产者或供应商数量，从而形成不完全竞争市场。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消费者对某些品牌具有较高的忠诚度，使得这些品牌在市场上占据一定的优势地位。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某些生产者或供应商通过技术创新，开发出独特的产品或服务，从而在市场上占据一定的垄断地位。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寡头市场是指少数几家大企业占据了大部分的市场份额，控制着市场的供给和价格。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在寡头市场中，企业之间的竞争往往不是价格竞争，而是通过产量调整、广告宣传等方式来影响市场价格。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247" b="1824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寡头市场的特点是市场进入门槛较高，企业数量较少，但每个企业的市场份额都比较大。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寡头市场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在垄断竞争市场中，企业之间的竞争主要是通过产品差异化、品牌建设等方式来获得市场份额。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垄断竞争市场的特点是市场进入门槛相对较低，企业数量较多，但每个企业的市场份额都不大。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251" r="725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88" r="128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垄断竞争市场是指市场中存在许多生产类似但不同质商品的企业，每个企业都有一定的市场势力。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垄断竞争市场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垄断市场是指只有一个企业控制着整个市场的供给和价格，其他企业无法进入市场。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在垄断市场中，企业可以通过控制产量和价格来获得最大的利润。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垄断市场的特点是市场进入门槛非常高，其他企业很难进入市场，但垄断企业也可能因为缺乏竞争而失去创新动力。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750" b="575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不完全竞争市场的经济效应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不完全竞争市场可能导致资源配置效率低下，因为企业可能通过限制产量来保持高价格，导致市场供应不足，消费者需求得不到满足。这种情况下，市场需要政府干预或引入竞争机制来提高资源配置效率。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00" r="1450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在不完全竞争市场中，企业可能实行价格歧视策略，对不同消费者群体设定不同的价格，以最大化利润。这种价格歧视可能会损害消费者权益，降低市场效率。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进入壁垒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不完全竞争市场可能存在进入壁垒，使得新企业难以进入市场。进入壁垒可能是由于规模经济、技术壁垒、品牌认知度等因素造成的。这可能导致市场垄断，限制了市场竞争和创新。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不完全竞争市场中的企业可能缺乏技术创新的动力，因为已有的技术和产品可能已经能够满足消费者的需求。这可能导致技术进步缓慢，产品质量和服务水平得不到提升。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为了在竞争中获得优势，不完全竞争市场中的企业可能注重品牌创新，通过品牌宣传和营销策略来提高品牌知名度和忠诚度。品牌创新有助于企业树立独特的形象和差异化竞争优势。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在不完全竞争市场中，企业可能通过产品差异化来区分自己与竞争对手的产品。产品差异化可以通过设计、功能、质量、价格等方面来实现，有助于满足不同消费者的需求和偏好。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https://d.book118.com/995333110340011044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2024-09-07T13:19:12.484</cp:lastPrinted>
  <dcterms:created xsi:type="dcterms:W3CDTF">2024-09-07T05:19:12Z</dcterms:created>
  <dcterms:modified xsi:type="dcterms:W3CDTF">2024-09-07T05:19:14Z</dcterms:modified>
</cp:coreProperties>
</file>