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61C32-C6EF-49D4-B1F3-F18052F24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91CFB-132B-4BBA-8D69-84A0B429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B215A-4EAC-435E-BA9E-1BC4D0F07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B98CA-55F3-4F85-B45E-5C803BDA8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D943F9-8BCB-494F-BC3A-54FAFD78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CBD14-101C-4547-997C-C08E7B755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F32C5-9585-4DEA-9669-E33EB6C95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E9797-03CE-4C4D-8A5A-4960F984C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43FD3-A85C-4921-887F-6D8A5AD2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03CDB-F663-492D-8A7F-66DDE000A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FD426-C3E3-4CEB-A903-B7CC8F22B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333003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旅游企业人力资源规划与战略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旅游企业人力资源战略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旅游企业人力资源规划与战略实施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旅游企业人力资源规划与战略效果评估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150" r="211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明确旅游企业人力资源规划的目标，确保企业拥有足够数量和质量的员工，以满足当前和未来的业务需求。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随着旅游业的快速发展，旅游企业面临日益激烈的市场竞争和人才争夺战，因此，制定科学、合理的人力资源规划显得尤为重要。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本次汇报将涵盖旅游企业人力资源规划的各个方面，包括员工招聘、培训、绩效管理、薪酬福利等。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汇报将涉及短期、中期和长期的人力资源规划，以确保企业在不同发展阶段都能拥有合适的人才支持。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时间跨度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人力资源规划涉及企业多个部门，本次汇报将重点关注与人力资源规划密切相关的部门，如人力资源部、业务部、财务部等。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员工数量与结构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旅游企业员工数量庞大，包括导游、前台、餐饮、客房、销售等多个部门，各部门员工比例相对均衡。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随着旅游业的发展，旅游企业员工结构逐渐呈现年轻化、知识化的趋势，但高素质人才仍然匮乏。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员工素质与技能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旅游企业员工素质参差不齐，部分员工缺乏必要的职业素养和服务意识，导致游客投诉率较高。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旅游企业员工技能水平有待提高，尤其是导游和外语翻译等关键岗位，需要具备较高的语言能力和文化素养。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人力资源管理信息化水平较低，无法实现员工信息的实时更新和共享，影响了管理效率。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旅游企业人力资源管理理念相对落后，缺乏科学的人力资源规划和战略制定。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人力资源管理制度不健全，员工培训、晋升、激励等方面存在不足，导致员工流失率较高。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旅游企业人力资源规划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确保企业在各个发展阶段有足够数量和质量的人力资源支持，满足业务发展需求。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优化人力资源配置，提高员工工作效率和满意度，降低人力成本。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营造积极向上的企业文化，增强员工归属感和忠诚度，提高企业形象和竞争力。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066" r="14066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分析企业战略和业务计划，预测未来一段时间内不同岗位和层级的人力资源需求。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考虑市场变化、技术进步、政策法规等因素对人力资源需求的影响。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通过调研、专家咨询等方法获取更准确的需求信息。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人力资源供给预测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分析企业现有人力资源存量，包括员工数量、结构、素质等。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预测未来一段时间内企业内部人力资源供给情况，包括晋升、转岗、离职等。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考虑外部市场供给情况，包括竞争对手、劳动力市场、高校毕业生等。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人力资源规划方案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设计培训和发展计划，提高员工素质和能力，满足企业和员工发展需求。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规划员工福利和薪酬体系，提高员工满意度和忠诚度。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制定招聘计划，明确招聘岗位、数量、要求和渠道等。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制定绩效管理方案，明确考核标准、流程和方法，激励员工积极工作。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https://d.book118.com/995333300334011104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2024-09-14T22:34:06.925</cp:lastPrinted>
  <dcterms:created xsi:type="dcterms:W3CDTF">2024-09-14T14:34:06Z</dcterms:created>
  <dcterms:modified xsi:type="dcterms:W3CDTF">2024-09-14T14:34:08Z</dcterms:modified>
</cp:coreProperties>
</file>