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3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F415D-767B-4DE8-8953-2DB17EDDC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99E8F-DEEC-4C2C-A4E8-EA8FB3BC8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3D0BA-1543-4065-B3BD-AF3401F78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78E2F-D2B4-4C06-B3EE-BC957C9A6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C54D4-4CE5-4AA7-9973-F609FB570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0A488-3E4D-4A39-91A2-8FDE6DA5F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2BFD0-1EC1-476E-92D1-857104D5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93B15-9DAF-40B9-9B0F-DD3A2528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2063F-0C53-4CB8-A939-3788BEA6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E723E-3872-4B99-9F79-10D7A6B0B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DA5C4-C31E-4DAC-A398-B54C7538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188" r:id="rId2"/>
    <p:sldLayoutId id="2147496189" r:id="rId3"/>
    <p:sldLayoutId id="2147496190" r:id="rId4"/>
    <p:sldLayoutId id="2147496191" r:id="rId5"/>
    <p:sldLayoutId id="2147496192" r:id="rId6"/>
    <p:sldLayoutId id="2147496193" r:id="rId7"/>
    <p:sldLayoutId id="2147496194" r:id="rId8"/>
    <p:sldLayoutId id="2147496195" r:id="rId9"/>
    <p:sldLayoutId id="2147496196" r:id="rId10"/>
    <p:sldLayoutId id="214749619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341230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新员工和新职位的安全培训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A CLICK TO UNLIMITED POSSIBILITES,a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20X-A CLICK TO UNLIMITED POSSIBILITES-A CLICK TO UNLIMITED POSSIBILITES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新员工的安全培训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新职位的安全培训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安全培训的实施和管理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总结和建议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安全培训的重要性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安全培训的目的和意义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增强员工对安全问题的认识和重视程度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提高企业的安全管理水平和形象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提高员工安全意识，预防事故发生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确保员工掌握安全操作规程和技能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安全培训与员工健康和公司安全的关系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安全培训对员工健康的重要性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安全培训对公司安全的意义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安全培训与员工个人发展的关联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安全培训与公司社会责任的体现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新员工的安全培训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入职安全培训内容</a:t>
            </a:r>
            <a:endParaRPr lang="zh-CN" altLang="en-US"/>
          </a:p>
        </p:txBody>
      </p:sp>
      <p:sp>
        <p:nvSpPr>
          <p:cNvPr id="104914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45000"/>
          </a:bodyPr>
          <a:lstStyle/>
          <a:p>
            <a:r>
              <a:rPr lang="zh-CN" altLang="en-US"/>
              <a:t>公司安全规章制度和操作规程</a:t>
            </a:r>
            <a:endParaRPr lang="zh-CN" altLang="en-US"/>
          </a:p>
          <a:p>
            <a:r>
              <a:rPr lang="zh-CN" altLang="en-US"/>
              <a:t>危险源识别与风险评估</a:t>
            </a:r>
            <a:endParaRPr lang="zh-CN" altLang="en-US"/>
          </a:p>
          <a:p>
            <a:r>
              <a:rPr lang="zh-CN" altLang="en-US"/>
              <a:t>安全防护用品的使用与维护</a:t>
            </a:r>
            <a:endParaRPr lang="zh-CN" altLang="en-US"/>
          </a:p>
          <a:p>
            <a:r>
              <a:rPr lang="zh-CN" altLang="en-US"/>
              <a:t>应急处理与自救互救技能  入职安全培训目标</a:t>
            </a:r>
            <a:endParaRPr lang="zh-CN" altLang="en-US"/>
          </a:p>
          <a:p>
            <a:pPr lvl="1"/>
            <a:r>
              <a:rPr lang="zh-CN" altLang="en-US"/>
              <a:t>入职安全培训目标</a:t>
            </a:r>
            <a:endParaRPr lang="zh-CN" altLang="en-US"/>
          </a:p>
          <a:p>
            <a:r>
              <a:rPr lang="zh-CN" altLang="en-US"/>
              <a:t>提高新员工的安全意识</a:t>
            </a:r>
            <a:endParaRPr lang="zh-CN" altLang="en-US"/>
          </a:p>
          <a:p>
            <a:r>
              <a:rPr lang="zh-CN" altLang="en-US"/>
              <a:t>掌握基本的安全操作技能</a:t>
            </a:r>
            <a:endParaRPr lang="zh-CN" altLang="en-US"/>
          </a:p>
          <a:p>
            <a:r>
              <a:rPr lang="zh-CN" altLang="en-US"/>
              <a:t>了解公司的安全规章制度和操作规程</a:t>
            </a:r>
            <a:endParaRPr lang="zh-CN" altLang="en-US"/>
          </a:p>
          <a:p>
            <a:r>
              <a:rPr lang="zh-CN" altLang="en-US"/>
              <a:t>培养良好的安全习惯和行为规范  新员工的安全意识培养</a:t>
            </a:r>
            <a:endParaRPr lang="zh-CN" altLang="en-US"/>
          </a:p>
          <a:p>
            <a:pPr lvl="1"/>
            <a:r>
              <a:rPr lang="zh-CN" altLang="en-US"/>
              <a:t>新员工的安全意识培养</a:t>
            </a:r>
            <a:endParaRPr lang="zh-CN" altLang="en-US"/>
          </a:p>
          <a:p>
            <a:r>
              <a:rPr lang="zh-CN" altLang="en-US"/>
              <a:t>了解安全意识的重要性</a:t>
            </a:r>
            <a:endParaRPr lang="zh-CN" altLang="en-US"/>
          </a:p>
          <a:p>
            <a:r>
              <a:rPr lang="zh-CN" altLang="en-US"/>
              <a:t>掌握安全意识的基本内容</a:t>
            </a:r>
            <a:endParaRPr lang="zh-CN" altLang="en-US"/>
          </a:p>
          <a:p>
            <a:r>
              <a:rPr lang="zh-CN" altLang="en-US"/>
              <a:t>培养良好的安全习惯和行为规范</a:t>
            </a:r>
            <a:endParaRPr lang="zh-CN" altLang="en-US"/>
          </a:p>
          <a:p>
            <a:r>
              <a:rPr lang="zh-CN" altLang="en-US"/>
              <a:t>提高自我保护意识和能力  新员工的安全操作技能培训</a:t>
            </a:r>
            <a:endParaRPr lang="zh-CN" altLang="en-US"/>
          </a:p>
          <a:p>
            <a:pPr lvl="1"/>
            <a:r>
              <a:rPr lang="zh-CN" altLang="en-US"/>
              <a:t>新员工的安全操作技能培训</a:t>
            </a:r>
            <a:endParaRPr lang="zh-CN" altLang="en-US"/>
          </a:p>
          <a:p>
            <a:r>
              <a:rPr lang="zh-CN" altLang="en-US"/>
              <a:t>掌握基本的安全操作技能</a:t>
            </a:r>
            <a:endParaRPr lang="zh-CN" altLang="en-US"/>
          </a:p>
          <a:p>
            <a:r>
              <a:rPr lang="zh-CN" altLang="en-US"/>
              <a:t>熟悉公司的安全规章制度和操作规程</a:t>
            </a:r>
            <a:endParaRPr lang="zh-CN" altLang="en-US"/>
          </a:p>
          <a:p>
            <a:r>
              <a:rPr lang="zh-CN" altLang="en-US"/>
              <a:t>了解危险源识别与风险评估的方法</a:t>
            </a:r>
            <a:endParaRPr lang="zh-CN" altLang="en-US"/>
          </a:p>
          <a:p>
            <a:r>
              <a:rPr lang="zh-CN" altLang="en-US"/>
              <a:t>掌握安全防护用品的使用与维护技能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岗位安全操作规程培训</a:t>
            </a:r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岗位安全操作规程概述：介绍岗位安全操作规程的定义、目的和重要性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岗位安全操作规程培训内容：包括设备操作、安全防护、应急处理等方面的培训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岗位安全操作规程培训方式：采用理论讲解、案例分析、实践操作等多种方式进行培训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岗位安全操作规程培训效果评估：对培训效果进行评估，确保员工掌握岗位安全操作规程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紧急情况下的安全应对措施</a:t>
            </a:r>
            <a:endParaRPr lang="zh-CN" altLang="en-US"/>
          </a:p>
        </p:txBody>
      </p:sp>
      <p:sp>
        <p:nvSpPr>
          <p:cNvPr id="10492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掌握正确的报警和联络方式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了解紧急情况的类型和危险程度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熟悉应急疏散流程和路线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掌握基本的急救知识和技能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新职位的安全培训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https://d.book118.com/995334123003011124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新员工和新职位的安全培训</vt:lpstr>
      <vt:lpstr>目录</vt:lpstr>
      <vt:lpstr>单击添加章节标题</vt:lpstr>
      <vt:lpstr>安全培训的重要性</vt:lpstr>
      <vt:lpstr>PowerPoint Presentation</vt:lpstr>
      <vt:lpstr>安全培训的目的和意义</vt:lpstr>
      <vt:lpstr>安全培训与员工健康和公司安全的关系</vt:lpstr>
      <vt:lpstr>新员工的安全培训</vt:lpstr>
      <vt:lpstr>PowerPoint Presentation</vt:lpstr>
      <vt:lpstr>入职安全培训内容</vt:lpstr>
      <vt:lpstr>岗位安全操作规程培训</vt:lpstr>
      <vt:lpstr>紧急情况下的安全应对措施</vt:lpstr>
      <vt:lpstr>新职位的安全培训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2024-09-28T01:49:06.013</cp:lastPrinted>
  <dcterms:created xsi:type="dcterms:W3CDTF">2024-09-27T17:49:06Z</dcterms:created>
  <dcterms:modified xsi:type="dcterms:W3CDTF">2024-09-27T17:49:07Z</dcterms:modified>
</cp:coreProperties>
</file>