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B1A7A7-0F8C-415A-8E9F-5594EF27CD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DE0E93-A58F-42D4-9608-656F50CA40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09E92F-6488-4DFB-8E7F-855E77B583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C0245A-7F93-4767-A6FB-07EB548C97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18E54F4-23BE-487A-9649-EEB32CE57E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7C4160A-627F-4BDA-B44C-CA979EB4D0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3A1296B-C1C6-48EB-AA03-4171B8C553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C58B7D-E6FB-407C-8D0C-E85D20B12F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857C9B-8A40-4D13-8586-F7AFE2E282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DDBF61-8280-43CD-8A12-CC290D3191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8D0784-3BDB-4EDF-98B4-09B6329008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5340231010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GMDSS综合业务课件船用MFHF单边带通信原理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MFHF单边带通信基本原理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船用MFHF单边带发射机结构与工作原理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船用MFHF单边带接收机结构与工作原理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MFHF单边带通信在GMDSS中应用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MFHF单边带通信设备操作与维护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83" b="8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GMDSS综合业务课件船用MFHF单边带通信原理旨在帮助船员深入了解MFHF单边带通信原理，提高通信技能，确保海上通信的安全和有效。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提高船员通信技能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随着航海技术的发展，现代船舶通信方式不断更新，单边带通信作为一种重要的通信方式，在海上通信中发挥着越来越重要的作用。因此，掌握MFHF单边带通信原理对于船员来说至关重要。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适应现代航海通信需求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课件内容概述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MFHF单边带通信基本原理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介绍MFHF单边带通信的基本原理，包括信号的产生、调制、传输和解调等过程。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MFHF单边带通信设备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详细介绍MFHF单边带通信设备的组成、工作原理和使用方法，包括发射机、接收机、天线、电源等部分。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MFHF单边带通信操作程序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阐述MFHF单边带通信的操作程序，包括频率选择、呼叫、应答、通信过程中的注意事项等。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MFHF单边带通信故障分析与处理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分析MFHF单边带通信中可能出现的故障及其原因，提供相应的处理方法和维护建议。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MFHF单边带通信基本原理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单边带通信（Single-Sideband Communication，简称SSB）是一种无线电通信技术，它传输的是信号的一个边带（上边带或下边带）及载波，或者是信号的一个边带及载波的残留部分。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单边带通信具有节省频带、抗干扰能力强、功率利用率高等优点，因此在远距离、高质量通信中得到广泛应用。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单边带通信定义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52335" y="1979346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3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652335" y="1821557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29936" y="1979346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3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29936" y="1821557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407538" y="1979346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3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407538" y="1821557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15607" y="2516039"/>
            <a:ext cx="296227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MFHF频段范围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4842" y="3555750"/>
            <a:ext cx="3008046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MF（中频）频段为300-3000kHz，HF（高频）频段为3-30MHz。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638006" y="2516039"/>
            <a:ext cx="296227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MFHF频段特点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723754" y="3555750"/>
            <a:ext cx="3008046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MFHF频段具有传播距离远、绕射能力强、受天气影响小等特点，适合海上远距离通信。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60404" y="2516039"/>
            <a:ext cx="296227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MFHF频段优势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61301" y="3555750"/>
            <a:ext cx="3008046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在海上通信中，MFHF频段单边带通信具有信号稳定、抗干扰能力强、通信质量高等优势，是GMDSS（全球海上遇险与安全系统）中重要的通信手段之一。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80607" y="1020470"/>
            <a:ext cx="199072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037367" y="1020470"/>
            <a:ext cx="21145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724677" y="1059557"/>
            <a:ext cx="199072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MFHF频段特点及优势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制是将低频信号（如音频信号）加载到高频载波上的过程。在单边带调制中，通过对载波进行振幅调制或角度调制（如调频或调相），生成包含信号一个边带的已调波。调制过程中需要抑制不需要的边带，以减少带宽占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单边带调制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解调是从已调波中提取出原始低频信号的过程。在单边带解调中，通过对接收到的已调波进行振幅检波或频率/相位检波，还原出原始信号。解调过程需要保证信号的准确性和完整性。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单边带解调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单边带调制与解调过程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船用MFHF单边带发射机结构与工作原理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发射机组成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主要包括激励器、功率放大器、天线调谐器、电源等部分。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工作频段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船用MFHF单边带发射机通常工作在MF（中频）和HF（高频）频段。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功能概述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实现语音信号或数字信号的调制、放大和发射，完成与岸站或其他船舶的通信。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发射机整体结构介绍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产生稳定的载波信号，将低频语音或数字信号调制到高频载波上。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功率放大器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对调制后的信号进行放大，以满足发射功率的要求。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天线调谐器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匹配天线与发射机之间的阻抗，确保信号能够有效地辐射出去。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电源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为发射机提供稳定的工作电压和电流。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关键部件功能解析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信号输入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语音或数字信号通过话筒或数据接口输入到激励器中。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调制过程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在激励器中，低频输入信号对高频载波进行调制，产生已调波信号。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信号放大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已调波信号经过功率放大器进行放大，达到所需的发射功率。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信号辐射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放大后的信号通过天线调谐器匹配阻抗后，由天线辐射出去。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信号处理流程梳理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船用MFHF单边带接收机结构与工作原理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https://d.book118.com/995340231010011101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2024-09-09T05:56:28.463</cp:lastPrinted>
  <dcterms:created xsi:type="dcterms:W3CDTF">2024-09-08T21:56:28Z</dcterms:created>
  <dcterms:modified xsi:type="dcterms:W3CDTF">2024-09-08T21:56:30Z</dcterms:modified>
</cp:coreProperties>
</file>