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A40403-4DFC-4BA1-A2A7-CF098338EF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FF285-4AFF-493D-9C29-807EFB0F4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5A4523-8EAF-4951-9204-718209D09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A05C1F-3277-4CA9-96CE-77F03ABBF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783378-A97C-4F09-A7D2-06E871339D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31F862-D445-479F-BD35-341BD8F85C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70FF3D-EBA0-4874-862E-D6397F2F46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5F2735-3756-41EF-90F5-CBB699B7D6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2074CC-25FB-4890-BA5E-EDE8B124F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599A8-5E00-4630-A92F-2FEEFAB0C7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4EC8F7-8DF6-4D91-B44B-F81BEAE9C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3412041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2023-2028年钛合金家具行业市场深度分析及发展策略研究报告大纲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钛合金家具行业概述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全球钛合金家具市场分析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中国钛合金家具市场分析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钛合金家具行业竞争格局</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钛合金家具行业发展趋势与机遇挑战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钛合金家具行业发展策略建议</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钛合金家具行业的发展历程和现状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钛合金作为一种高性能材料，在家具行业中的应用逐渐受到关注。随着科技的进步和消费者对高品质生活的追求，钛合金家具的市场需求不断增长。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钛合金家具的优势和应用领域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钛合金具有轻便、耐腐蚀、环保等优点，广泛应用于家具制造中。其独特的性能和设计风格满足了消费者对个性化、时尚化、高品质家具的需求。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研究的必要性和重要性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随着市场竞争的加剧和消费者需求的多样化，钛合金家具行业面临着诸多挑战。为了更好地把握市场机遇和应对挑战，对钛合金家具行业进行深度分析和发展策略研究具有重要的现实意义。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本研究的目的是对2023-2028年钛合金家具行业市场进行深度分析，探讨其发展趋势、竞争格局、消费者需求等方面的内容，并提出相应的发展策略，为相关企业和政府部门提供决策参考。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本研究采用定性和定量相结合的研究方法，包括文献综述、市场调查、案例分析等。通过收集相关数据和信息，运用统计分析、比较研究等方法，对钛合金家具行业的发展进行深入分析和预测。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钛合金家具行业概述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钛合金家具的定义和分类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钛合金家具是指采用钛合金材料制作而成的家具，根据不同的用途和设计，可以分为不同的类型。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钛合金是一种轻盈、高强度、耐腐蚀、无磁性的金属材料，广泛应用于航空、医疗、体育等领域。钛合金家具则是将钛合金材料应用于家具制作中，形成了独具特色的家具类型。根据不同的分类标准，钛合金家具可以分为不同类型，如按用途可分为家居用和商业用，按风格可分为现代简约、欧式古典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钛合金家具具有轻盈、高强度、耐腐蚀、环保等优点，相比传统家具更具优势。</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钛合金家具的最大特点是其采用钛合金材料制作而成，因此具有钛合金的优异性能。具体来说，钛合金家具具有轻盈、高强度、耐腐蚀、环保等优点。轻盈的特点使得钛合金家具便于搬运和安装，高强度的特点使得其能够承受较大的压力和摩擦力，耐腐蚀的特点使其能够长期保持美观和实用性，环保的特点则符合现代人绿色低碳的生活理念。</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钛合金家具的特点和优势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钛合金家具广泛应用于家庭、办公室、商业空间等领域，具有广泛的应用前景。</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钛合金家具因其独特的性能和美观的设计，被广泛应用于家庭、办公室、商业空间等领域。在家庭中，钛合金家具可以用于客厅、卧室、厨房等场所，如沙发、床架、餐桌等。在办公室中，钛合金家具可以用于办公桌、文件柜、会议桌等场所。在商业空间中，钛合金家具则可以用于展示架、柜台、座椅等场所。随着人们对生活品质和环境要求的提高，钛合金家具的应用前景将更加广阔。</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钛合金家具的应用领域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200" b="1">
                <a:solidFill>
                  <a:schemeClr val="accent1">
                    <a:alpha val="100000"/>
                  </a:schemeClr>
                </a:solidFill>
                <a:latin typeface="STSong"/>
                <a:ea typeface="STSong"/>
                <a:cs typeface="STSong"/>
              </a:rPr>
              <a:t>全球钛合金家具市场分析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全球钛合金家具市场规模</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全球钛合金家具市场规模持续增长，预计到2028年将达到XX亿美元，年复合增长率约为XX%。</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增长主要得益于钛合金材料的优势特性，如强度高、耐腐蚀、轻量化等，以及消费者对高端、个性化家具的需求增加。</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全球钛合金家具市场主要由北美、欧洲和亚太地区构成。</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北美市场以美国为主导，欧洲市场以德国和意大利为主导，亚太市场则以中国和日本为主导。</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不同地区的市场结构受经济发展水平、消费者需求和当地产业政策等因素影响。</a:t>
              </a:r>
            </a:p>
          </p:txBody>
        </p:sp>
      </p:grpSp>
      <p:pic>
        <p:nvPicPr>
          <p:cNvPr id="14" name="Picture 14"/>
          <p:cNvPicPr>
            <a:picLocks noChangeAspect="1"/>
          </p:cNvPicPr>
          <p:nvPr/>
        </p:nvPicPr>
        <p:blipFill>
          <a:blip r:embed="rId2"/>
          <a:srcRect l="16675" r="166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26" r="16626"/>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全球钛合金家具市场结构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跨界合作：钛合金家具企业将与家居、建筑等相关行业进行跨界合作，共同开发新产品和服务，拓展市场空间。</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绿色环保：环保意识日益增强，消费者对绿色环保产品的需求增加，钛合金家具企业将更加注重环保生产，推广绿色产品。</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智能化制造：智能化制造技术将广泛应用于钛合金家具的生产制造，提高生产效率、降低成本、提升产品质量。</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未来几年，全球钛合金家具市场将呈现以下发展趋势：个性化定制、智能化制造、绿色环保、跨界合作等。</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个性化定制：随着消费者对个性化需求的增加，钛合金家具企业将提供更多定制化产品和服务，满足不同消费者的需求。</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全球钛合金家具市场发展趋势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200" b="1">
                <a:solidFill>
                  <a:schemeClr val="accent1">
                    <a:alpha val="100000"/>
                  </a:schemeClr>
                </a:solidFill>
                <a:latin typeface="STSong"/>
                <a:ea typeface="STSong"/>
                <a:cs typeface="STSong"/>
              </a:rPr>
              <a:t>中国钛合金家具市场分析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500" r="2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近年来，随着人们生活水平的提高和家居消费观念的转变，钛合金家具市场需求持续增长，中国钛合金家具市场规模不断扩大。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市场规模的扩大主要得益于国内经济的稳定增长、城市化进程的加速以及消费升级等因素的推动。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中国钛合金家具市场规模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目前，中国钛合金家具市场主要由中高端市场构成，产品主要集中在高端定制、整体家居、智能家居等领域。</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市场竞争格局较为分散，尚未形成明显的行业领导者，但一些品牌已经具备了一定的知名度和市场份额。</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中国钛合金家具市场结构</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https://d.book118.com/995341204102011044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2024-09-06T13:45:19.603</cp:lastPrinted>
  <dcterms:created xsi:type="dcterms:W3CDTF">2024-09-06T05:45:19Z</dcterms:created>
  <dcterms:modified xsi:type="dcterms:W3CDTF">2024-09-06T05:45:21Z</dcterms:modified>
</cp:coreProperties>
</file>