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FB36DA-3CFD-4965-A4F3-88605FE3E6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26BB98-5AF6-4136-8F45-81A103F99B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678BE9-E173-4A6D-8A8B-264E8261EF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F243AB-6460-4FD8-BAC1-A38A406596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A056C3-A571-4AB9-9503-132465D976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A55E15-174D-4D27-B2ED-7EF1A8796E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B11FCF-5846-47D0-AB9C-FB611D69F8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387AF7-5B24-4E4F-98FF-F1C11B6A97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56E680-030F-4048-AC71-E6A2BB1571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69EB4A-69C3-4359-A5B5-CDCEF73F7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BE7F41-32B7-4A38-8256-1299039BDC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341324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农村信息化服务平台的政府推动与政策支持</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农村信息化服务平台概述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政府推动农村信息化服务平台的措施</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政策支持农村信息化服务平台的发展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政府推动与政策支持的效果评估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农村信息化服务平台的重要性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信息技术的快速发展，农村信息化服务平台已成为推动农村经济发展的重要手段。通过提供农业信息、市场信息、科技信息等，农村信息化服务平台能够帮助农民更好地适应市场需求，提高农业生产效率，促进农村产业升级和转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政府推动与政策支持的必要性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农村信息化服务平台的建设和运营需要大量的资金、技术和人才支持，单纯依靠市场力量难以实现全面覆盖和高效服务。因此，政府的推动和政策支持对于农村信息化服务平台的发展至关重要。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报告目的：本报告旨在分析政府推动和政策支持在农村信息化服务平台发展中的作用，总结当前的政策措施和实施效果，并提出针对性的政策建议，以促进农村信息化服务平台的可持续发展。</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2637" b="12637"/>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报告范围：本报告将重点关注以下几个方面</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政府推动农村信息化服务平台的政策措施；</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政府支持农村信息化服务平台的资金、技术和人才等方面的具体措施；</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当前政策措施的实施效果及存在的问题；</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针对存在的问题提出的政策建议。</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农村信息化服务平台概述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平台定义与功能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农村信息化服务平台是一个综合性的信息服务平台，旨在通过信息技术手段，为农村地区提供农业生产、农村生活、农民教育等多方面的信息服务。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功能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平台具有信息发布、信息查询、信息交流、电子商务、在线培训等多种功能，以满足农村地区日益增长的信息需求。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近年来，我国政府对农村信息化服务平台建设给予了高度重视，投入了大量的人力、物力和财力，推动了平台的快速发展。目前，我国农村信息化服务平台已经初具规模，覆盖范围不断扩大，服务水平不断提高。</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国外发展现状</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发达国家在农村信息化服务平台建设方面起步较早，已经形成了较为完善的体系。例如，美国的农业信息化服务平台为农民提供了全面的农业生产信息和市场信息服务；日本的农村信息化服务平台则注重为农民提供生活便利和教育培训服务。</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国内发展现状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农业生产需求</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随着农业现代化的推进，农民对农业生产技术的需求日益增长。农村信息化服务平台可以为农民提供先进的农业生产技术和管理经验，提高农业生产效率和质量。</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农村生活需求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随着农村经济的发展和农民生活水平的提高，农民对农村生活品质的要求也越来越高。农村信息化服务平台可以为农民提供便捷的生活服务，如在线购物、在线医疗、在线教育等。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农民教育需求</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农民教育是推动农村发展的重要因素之一。农村信息化服务平台可以为农民提供在线培训和教育资源，提高农民的素质和能力，促进农民的全面发展。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政府推动农村信息化服务平台的措施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明确农村信息化发展的目标、任务和措施，为农村信息化服务平台的建设提供指导。</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制定农村信息化发展规划</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加大对农村信息化服务平台的财政、税收、金融等方面的支持力度，降低企业运营成本和风险。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出台支持政策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建立健全农村信息化服务平台的法规和标准体系，保障平台建设和运营的合法性和规范性。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完善法规标准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制定相关政策和规划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加强基础设施建设</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推广智能农业装备、精准农业等技术应用，提高农业生产和管理水平。</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加强农业信息技术应用基础设施建设</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加快农村宽带网络和移动通信网络建设，提高网络覆盖率和传输速度，为农村信息化服务平台提供稳定、高效的网络环境。</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完善农村通信网络</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通过建设村级信息服务站、信息大篷车等方式，将信息化服务延伸到农村基层，让农民群众享受到便捷的信息服务。</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推进信息进村入户工程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125" r="3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加快新技术推广应用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积极推广大数据、云计算、物联网等新技术在农村信息化服务平台中的应用，提升平台的服务能力和智能化水平。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支持企业加大研发投入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鼓励企业加强技术创新，提高农村信息化服务平台的技术水平和竞争力。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促进产学研合作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推动高校、科研机构和企业之间的合作，共同研发适合农村需求的信息化技术和产品。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推动技术创新和应用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https://d.book118.com/995341324023011101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2024-09-09T09:23:36.765</cp:lastPrinted>
  <dcterms:created xsi:type="dcterms:W3CDTF">2024-09-09T01:23:36Z</dcterms:created>
  <dcterms:modified xsi:type="dcterms:W3CDTF">2024-09-09T01:23:39Z</dcterms:modified>
</cp:coreProperties>
</file>