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C9ADFA-9375-4827-873D-C87F66420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CC5BE0-78B1-47EA-8156-BFAE1EBC7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D6281B-253B-4CBE-B099-61CAEC4BC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4FD6CE-51D1-4899-A066-D33D075B9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1D7BA6-3BEC-4046-A92D-B8A606122B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621DB1-F06F-4AB5-B541-A14478AA58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53499D-7DD9-4A33-862E-7B82CCC053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A9D251-D076-4656-9699-9871CAF9C5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92659F-CDD9-4D34-9321-2A7F4C385D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F7A3D6-C2F3-4CF7-8DB4-0CEDDFAF4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53C7C-AA80-423B-AB86-30E9549F1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4203302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核辐射基础知识</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核辐射基本概念与特性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核辐射对人体健康影响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常见核技术应用与风险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核事故应急处理与救援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公众宣传教育与心理干预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核辐射基本概念与特性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核辐射定义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核辐射是指放射性物质通过核衰变或核反应释放出的能量和粒子流，包括α粒子、β粒子和γ射线等。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来源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核辐射主要来源于放射性物质，如天然放射性元素（如铀、钍等）和人工放射性元素（如钚、铀-235等）。此外，核反应堆、核武器试验、核事故等也会产生大量的核辐射。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定义及来源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478" r="1447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存在于自然界中的放射性元素，如铀、钍等。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天然放射性物质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通过人工方法制造的放射性元素，如钚、铀-235等。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人工放射性物质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用于医疗诊断和治疗的放射性物质，如放射性同位素碘-131、钴-60等。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医用放射性物质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放射性物质分类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917" r="9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γ射线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高能电磁波，穿透能力强，电离能力较弱，对人体危害较大，可引起全身性损伤和遗传效应。</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α粒子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带正电荷的氦原子核，穿透能力较弱，但电离能力强，对人体内组织破坏较大。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β粒子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带负电荷的电子或正电子，穿透能力较强，电离能力较弱，可引起皮肤灼伤和深部组织损伤。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辐射类型与特点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剂量单位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核辐射剂量常用单位有戈瑞（Gy）和拉德（rad），其中1 Gy = 100 rad。剂量率常用单位为戈瑞/小时（Gy/h）和拉德/小时（rad/h）。</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辐射剂量评估方法包括直接测量法和间接测量法。直接测量法通过测量放射性物质释放出的粒子或射线的能量和数量来评估剂量；间接测量法通过测量放射性物质引起的物理、化学或生物效应来评估剂量。常用的评估工具有辐射剂量计、个人剂量计和环境监测设备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剂量单位及评估方法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核辐射对人体健康影响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皮肤灼伤</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核辐射可引起皮肤红肿、溃疡、坏死等病变，称为放射性皮肤损伤。</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暂时性或永久性生育能力下降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大剂量核辐射照射可能导致生殖细胞受损，影响生育能力。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高剂量率急性照射</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短时间内接受大剂量辐射照射，可能导致急性放射病，出现恶心、呕吐、腹泻、发热等症状，严重时甚至危及生命。</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急性照射危害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长期低剂量率照射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长时间接受较低剂量率的核辐射照射，可能引发慢性放射病，表现为乏力、头晕、失眠、记忆力减退等症状。</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造血系统损伤</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核辐射可能导致造血系统受损，表现为贫血、白细胞减少等症状。</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免疫系统抑制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长期核辐射照射会削弱免疫系统功能，增加感染风险。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慢性照射危害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遗传效应与致癌风险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遗传效应</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核辐射可引起基因突变和染色体畸变，这些遗传物质的变化可能传递给后代，增加遗传性疾病的发生风险。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致癌风险</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核辐射是致癌因素之一，长期接受核辐射照射的人群患癌风险增加。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370" b="25370"/>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为减少核辐射对人体的危害，需采取一系列防护措施，如穿戴防护服、佩戴个人剂量计、定期监测工作场所辐射水平等。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各国都制定了相应的核辐射安全标准，以确保公众和工作人员免受过度核辐射的危害。这些标准包括剂量限值、辐射防护原则等。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防护措施及安全标准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防护措施</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常见核技术应用与风险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治疗技术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通过放射性同位素释放的射线杀死病变细胞，如放射治疗癌症。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医学研究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利用核技术研究生理、生化过程，如放射性同位素示踪技术。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诊断技术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利用放射性同位素进行体内或体外诊断，如X光、CT、PET等。</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医学领域应用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无损检测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利用放射性同位素或射线装置对材料内部缺陷进行无损检测，如X射线探伤。</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辐射加工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利用射线或粒子束对物质进行改性、合成或消毒，如辐射交联电缆、辐射合成橡胶等。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工业测量</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利用核技术进行厚度、密度、成分等物理量的测量，如中子活化分析。</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工业领域应用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利用射线或粒子束诱发植物遗传变异，选育优良品种。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辐射育种</a:t>
            </a:r>
          </a:p>
        </p:txBody>
      </p:sp>
      <p:pic>
        <p:nvPicPr>
          <p:cNvPr id="5" name="Picture 5"/>
          <p:cNvPicPr>
            <a:picLocks noChangeAspect="1"/>
          </p:cNvPicPr>
          <p:nvPr/>
        </p:nvPicPr>
        <p:blipFill>
          <a:blip r:embed="rId2"/>
          <a:srcRect l="10875" r="10875"/>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利用射线对食品进行杀菌、消毒，延长保质期。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辐射保鲜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利用放射性同位素研究农药、化肥在土壤和植物中的迁移转化规律。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农业示踪</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农业领域应用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https://d.book118.com/995342033020011102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2024-09-10T20:38:19.815</cp:lastPrinted>
  <dcterms:created xsi:type="dcterms:W3CDTF">2024-09-10T12:38:19Z</dcterms:created>
  <dcterms:modified xsi:type="dcterms:W3CDTF">2024-09-10T12:38:22Z</dcterms:modified>
</cp:coreProperties>
</file>