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0A92A1-2526-408D-945B-B607986D5D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F16FF3-3C3D-486D-8753-4D3BD7AA3F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8D4E8E-BF48-4223-8611-B3EE51B2E4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D0BE00-7C01-4EA2-8AD6-E1A2F926F3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0755254-CF37-4A24-9C77-1E98D12CA8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CEE28A2-68D5-4A86-8784-44D3FACD02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BC44A7E-F3F8-4953-880B-3B23168C97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991139F-06F2-4E86-AF19-BDF10D73B3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D8241D1-8D19-455B-827F-200EDA839C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8A9966-13AD-4BB2-BA85-54A9C185BE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42E172-2868-4D10-B627-0A600DAD3B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9.jpeg" /><Relationship Id="rId6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953423240130111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4373" y="453466"/>
            <a:ext cx="11263254" cy="5951068"/>
          </a:xfrm>
          <a:prstGeom prst="roundRect">
            <a:avLst>
              <a:gd name="adj" fmla="val 12500"/>
            </a:avLst>
          </a:prstGeom>
          <a:solidFill>
            <a:srgbClr val="FFFFFF">
              <a:alpha val="100000"/>
            </a:srgbClr>
          </a:solidFill>
          <a:ln w="476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6034" t="20497" r="7759" b="17391"/>
          <a:stretch>
            <a:fillRect/>
          </a:stretch>
        </p:blipFill>
        <p:spPr>
          <a:xfrm>
            <a:off x="5993587" y="2318682"/>
            <a:ext cx="5414600" cy="388663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97280" y="886781"/>
            <a:ext cx="667928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女性护理产品介绍</a:t>
            </a:r>
          </a:p>
        </p:txBody>
      </p:sp>
      <p:sp>
        <p:nvSpPr>
          <p:cNvPr id="6" name="AutoShape 6"/>
          <p:cNvSpPr/>
          <p:nvPr/>
        </p:nvSpPr>
        <p:spPr>
          <a:xfrm>
            <a:off x="1221803" y="5065668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221803" y="4523253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女性护理产品种类与特点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女性护理产品选购与使用指南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女性护理产品行业发展趋势分析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知名品牌介绍与推荐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女性护理产品是针对女性生理和心理特点设计的产品，旨在维护女性健康，提高生活质量。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随着女性对自身健康的关注度不断提高，女性护理产品市场需求逐年增长。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市场需求增长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关注女性健康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492949" y="2035016"/>
            <a:ext cx="1970818" cy="1816132"/>
          </a:xfrm>
          <a:prstGeom prst="roundRect">
            <a:avLst>
              <a:gd name="adj" fmla="val 935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1361408" y="3133630"/>
            <a:ext cx="2233898" cy="2407634"/>
          </a:xfrm>
          <a:custGeom>
            <a:rect l="l" t="t" r="r" b="b"/>
            <a:pathLst>
              <a:path w="2466914" h="3944374">
                <a:moveTo>
                  <a:pt x="1" y="0"/>
                </a:moveTo>
                <a:lnTo>
                  <a:pt x="2466914" y="0"/>
                </a:lnTo>
                <a:lnTo>
                  <a:pt x="2466914" y="3515745"/>
                </a:lnTo>
                <a:lnTo>
                  <a:pt x="2466913" y="3515745"/>
                </a:lnTo>
                <a:lnTo>
                  <a:pt x="2466913" y="3757044"/>
                </a:lnTo>
                <a:cubicBezTo>
                  <a:pt x="2466913" y="3860504"/>
                  <a:pt x="2383042" y="3944375"/>
                  <a:pt x="2279582" y="3944375"/>
                </a:cubicBezTo>
                <a:lnTo>
                  <a:pt x="187331" y="3944375"/>
                </a:lnTo>
                <a:cubicBezTo>
                  <a:pt x="83871" y="3944375"/>
                  <a:pt x="0" y="3860504"/>
                  <a:pt x="0" y="3757044"/>
                </a:cubicBezTo>
                <a:lnTo>
                  <a:pt x="0" y="2128171"/>
                </a:lnTo>
                <a:lnTo>
                  <a:pt x="1" y="2128161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116169" y="2771013"/>
            <a:ext cx="724567" cy="72523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3898202" y="2035016"/>
            <a:ext cx="1970818" cy="1816132"/>
          </a:xfrm>
          <a:prstGeom prst="roundRect">
            <a:avLst>
              <a:gd name="adj" fmla="val 935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766661" y="3133630"/>
            <a:ext cx="2233898" cy="2407634"/>
          </a:xfrm>
          <a:custGeom>
            <a:rect l="l" t="t" r="r" b="b"/>
            <a:pathLst>
              <a:path w="2466914" h="3944374">
                <a:moveTo>
                  <a:pt x="1" y="0"/>
                </a:moveTo>
                <a:lnTo>
                  <a:pt x="2466914" y="0"/>
                </a:lnTo>
                <a:lnTo>
                  <a:pt x="2466914" y="3515745"/>
                </a:lnTo>
                <a:lnTo>
                  <a:pt x="2466913" y="3515745"/>
                </a:lnTo>
                <a:lnTo>
                  <a:pt x="2466913" y="3757044"/>
                </a:lnTo>
                <a:cubicBezTo>
                  <a:pt x="2466913" y="3860504"/>
                  <a:pt x="2383042" y="3944375"/>
                  <a:pt x="2279582" y="3944375"/>
                </a:cubicBezTo>
                <a:lnTo>
                  <a:pt x="187331" y="3944375"/>
                </a:lnTo>
                <a:cubicBezTo>
                  <a:pt x="83871" y="3944375"/>
                  <a:pt x="0" y="3860504"/>
                  <a:pt x="0" y="3757044"/>
                </a:cubicBezTo>
                <a:lnTo>
                  <a:pt x="0" y="2128171"/>
                </a:lnTo>
                <a:lnTo>
                  <a:pt x="1" y="2128161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521327" y="2771013"/>
            <a:ext cx="724567" cy="72523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293548" y="2035016"/>
            <a:ext cx="1970818" cy="1816132"/>
          </a:xfrm>
          <a:prstGeom prst="roundRect">
            <a:avLst>
              <a:gd name="adj" fmla="val 935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161913" y="3133630"/>
            <a:ext cx="2233898" cy="2407634"/>
          </a:xfrm>
          <a:custGeom>
            <a:rect l="l" t="t" r="r" b="b"/>
            <a:pathLst>
              <a:path w="2466914" h="3944374">
                <a:moveTo>
                  <a:pt x="1" y="0"/>
                </a:moveTo>
                <a:lnTo>
                  <a:pt x="2466914" y="0"/>
                </a:lnTo>
                <a:lnTo>
                  <a:pt x="2466914" y="3515745"/>
                </a:lnTo>
                <a:lnTo>
                  <a:pt x="2466913" y="3515745"/>
                </a:lnTo>
                <a:lnTo>
                  <a:pt x="2466913" y="3757044"/>
                </a:lnTo>
                <a:cubicBezTo>
                  <a:pt x="2466913" y="3860504"/>
                  <a:pt x="2383042" y="3944375"/>
                  <a:pt x="2279582" y="3944375"/>
                </a:cubicBezTo>
                <a:lnTo>
                  <a:pt x="187331" y="3944375"/>
                </a:lnTo>
                <a:cubicBezTo>
                  <a:pt x="83871" y="3944375"/>
                  <a:pt x="0" y="3860504"/>
                  <a:pt x="0" y="3757044"/>
                </a:cubicBezTo>
                <a:lnTo>
                  <a:pt x="0" y="2128171"/>
                </a:lnTo>
                <a:lnTo>
                  <a:pt x="1" y="2128161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916674" y="2771013"/>
            <a:ext cx="724567" cy="72523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8698802" y="2035016"/>
            <a:ext cx="1970818" cy="1816132"/>
          </a:xfrm>
          <a:prstGeom prst="roundRect">
            <a:avLst>
              <a:gd name="adj" fmla="val 935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8567166" y="3133630"/>
            <a:ext cx="2233898" cy="2407634"/>
          </a:xfrm>
          <a:custGeom>
            <a:rect l="l" t="t" r="r" b="b"/>
            <a:pathLst>
              <a:path w="2466914" h="3944374">
                <a:moveTo>
                  <a:pt x="1" y="0"/>
                </a:moveTo>
                <a:lnTo>
                  <a:pt x="2466914" y="0"/>
                </a:lnTo>
                <a:lnTo>
                  <a:pt x="2466914" y="3515745"/>
                </a:lnTo>
                <a:lnTo>
                  <a:pt x="2466913" y="3515745"/>
                </a:lnTo>
                <a:lnTo>
                  <a:pt x="2466913" y="3757044"/>
                </a:lnTo>
                <a:cubicBezTo>
                  <a:pt x="2466913" y="3860504"/>
                  <a:pt x="2383042" y="3944375"/>
                  <a:pt x="2279582" y="3944375"/>
                </a:cubicBezTo>
                <a:lnTo>
                  <a:pt x="187331" y="3944375"/>
                </a:lnTo>
                <a:cubicBezTo>
                  <a:pt x="83871" y="3944375"/>
                  <a:pt x="0" y="3860504"/>
                  <a:pt x="0" y="3757044"/>
                </a:cubicBezTo>
                <a:lnTo>
                  <a:pt x="0" y="2128171"/>
                </a:lnTo>
                <a:lnTo>
                  <a:pt x="1" y="2128161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321927" y="2771013"/>
            <a:ext cx="724567" cy="72523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492031" y="2257898"/>
            <a:ext cx="1983105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885914" y="2261092"/>
            <a:ext cx="1983105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274498" y="2261092"/>
            <a:ext cx="1983105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689277" y="2257898"/>
            <a:ext cx="1983105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48692" y="3676840"/>
            <a:ext cx="22593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539417" y="4061171"/>
            <a:ext cx="1859280" cy="12344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女性护理产品市场规模不断扩大，涉及卫生巾、护垫、私处洗液、乳腺贴等多个品类。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753945" y="3676840"/>
            <a:ext cx="22593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品牌竞争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944670" y="4061171"/>
            <a:ext cx="1859280" cy="12344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市场上众多品牌竞争激烈，包括国内外知名品牌以及新兴品牌。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149292" y="3676840"/>
            <a:ext cx="22593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消费者需求多样化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340017" y="4061171"/>
            <a:ext cx="1859280" cy="12344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女性消费者对护理产品的需求呈现多样化趋势，对产品安全性、舒适度、便捷性等方面有更高要求。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554545" y="3676840"/>
            <a:ext cx="22593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法规政策逐步完善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745270" y="4061171"/>
            <a:ext cx="1859280" cy="12344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国家相关部门对女性护理产品的法规政策逐步完善，保障市场秩序和消费者权益。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女性护理产品市场现状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女性护理产品种类与特点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78" r="18778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89" r="1698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0445" r="20445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4881" r="14881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卫生巾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采用高效吸收材料，迅速吸收并锁住经血，保持干爽舒适。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巾身设计注重透气性，避免潮湿和闷热，减少细菌滋生。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背胶设计使卫生巾能紧密粘贴在内裤上，不易移位或脱落。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采用柔软亲肤材质，减少对皮肤的刺激，降低过敏风险。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吸收性强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透气性佳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粘贴稳固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材质柔软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2167" b="12167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1708" b="11708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轻薄便携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吸收日常分泌物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更换频率较低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材质舒适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护垫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护垫通常较卫生巾更轻薄，便于携带和使用。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由于护垫的吸收量较小，更换频率相对较低。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适用于日常分泌物较多的女性，保持私处干爽。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同样采用柔软亲肤材质，确保使用过程中的舒适性。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014" r="14014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采用PH值平衡的清洁配方，避免破坏私处自然酸碱平衡。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温和清洁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含有抑菌成分，有效抑制细菌滋生，降低感染风险。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抑菌作用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清洁后留下清爽感觉，不紧绷不油腻。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清爽舒适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一般设计为泡沫状、乳液状或湿巾形式，方便女性日常清洁使用。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方便使用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私处清洁用品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通过特定成分和配方，帮助女性私处恢复紧致和弹性。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私处紧致产品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私处美白产品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私处保养品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特殊时期护理产品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淡化私处色素沉淀，提亮肤色，改善私处外观。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提供私处所需的营养和滋润，保持健康和年轻状态。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如产妇护理垫、更年期护理用品等，满足特定时期的女性需求。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其他女性护理产品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女性护理产品选购与使用指南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18336" r="1833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10411" r="1041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299" b="129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如何选择适合自己的产品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了解自身需求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选择女性护理产品前，首先要了解自己的需求，如年龄、肤质、生活习惯等，以便选择适合自己的产品。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查看产品成分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购买女性护理产品时，应仔细查看产品成分表，避免选择含有刺激性或有害成分的产品。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选择知名品牌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购买女性护理产品时，应选择知名品牌且口碑良好的产品，以确保产品质量和安全性。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遵循使用说明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使用女性护理产品时，应按照产品说明书上的使用方法和用量进行使用，不要过量使用或滥用。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注意使用顺序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如果需要使用多种女性护理产品，应注意使用顺序，一般按照先清洁、后护理的原则进行。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避免接触眼睛和破损皮肤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使用女性护理产品时，应避免接触眼睛和破损皮肤，以免引起不适或感染。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使用方法及注意事项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https://d.book118.com/995342324013011124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2024-09-28T05:07:07.034</cp:lastPrinted>
  <dcterms:created xsi:type="dcterms:W3CDTF">2024-09-27T21:07:07Z</dcterms:created>
  <dcterms:modified xsi:type="dcterms:W3CDTF">2024-09-27T21:07:09Z</dcterms:modified>
</cp:coreProperties>
</file>