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78E70-DFA2-4C76-A6C0-4EFABEDE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534DC-E0CD-4468-91AE-E605AA632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F309B-5EC1-4883-AC27-BB74BB9E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66812-206B-46D0-941B-7FC5ED0CE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E5BB4D-F4BA-4DAF-BDFF-7005929D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B6A05-3FA8-41C9-9746-162ADF173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2CFA5-FD8A-4585-BE02-9D629732B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A8914-E7FA-4E1C-A821-A9B614065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A8CC5-4FF1-4DCA-9784-B0F5921F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81D9D-0595-4C50-BD56-DC095A4C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7A64A-7B94-4C98-82D9-027FDBC05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4233000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海鲜餐饮外卖项目分析报告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运营管理与效率提升方案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015" r="360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近年来，海鲜餐饮外卖市场规模持续扩大，消费者对于便捷、新鲜的海鲜餐品需求增加。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随着冷链物流技术的提升和消费者对于食品安全的关注度提高，海鲜餐饮外卖市场有望继续保持增长。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海鲜餐饮外卖市场现状及趋势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以25-40岁的年轻人为主要消费群体，他们注重生活品质和饮食健康。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沿海城市和一线城市消费者对于海鲜餐品的接受度更高。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目标客户群体偏好于通过手机APP或小程序下单，追求快速、便捷的服务体验。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目前市场上主要的海鲜餐饮外卖品牌包括A、B、C等。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品牌知名度高，拥有成熟的供应链和配送体系。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产品同质化严重，缺乏创新，价格较高。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随着消费者对于健康饮食的关注度提高，提供新鲜、优质的海鲜餐品具有较大的市场潜力。同时，通过技术创新和个性化服务可以提升品牌竞争力。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海鲜食材价格波动大，对成本控制带来挑战。此外，食品安全问题也是潜在的风险因素，需要加强监管和质量控制。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提供包括鱼类、虾类、蟹类、贝类等多种海鲜菜品，满足不同消费者的口味需求。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780" b="1078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多样化菜品选择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注重食材新鲜度和烹饪技艺，提供高品质的海鲜外卖服务，针对中高端消费者群体。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定位中高端市场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根据季节和市场需求，定期推出新菜品，保持消费者的新鲜感和吸引力。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定期更新菜单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菜品选择与定位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846" b="6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原材料采购及质量控制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优质供应商选择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与信誉良好的海鲜供应商建立长期合作关系，确保原材料的新鲜度和质量。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严格验收标准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制定详细的原材料验收标准，对每批进货进行严格的检验，确保食材符合要求。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在运输、储存和加工过程中，对海鲜原材料进行严格的温度控制，确保食材新鲜度。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制定详细的海鲜加工流程，包括清洗、切割、腌制、烹饪等环节，确保菜品的口味和质量稳定。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标准化加工流程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对厨师进行专业的海鲜烹饪培训，提高其烹饪技艺和菜品创新能力。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厨师培训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严格遵守食品安全法规，确保食品加工过程的卫生和安全。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加工工艺与标准化流程制定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环保包装材料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选择可回收或可降解的环保包装材料，减少对环境的影响。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保温配送箱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采用专业的保温配送箱，确保菜品在配送过程中保持适宜的温度，保证菜品的口感和质量。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快速配送服务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与专业的配送公司合作，提供快速、准时的配送服务，确保消费者能够及时享用新鲜的海鲜菜品。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包装设计及配送方式选择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43" r="110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通过统一的视觉设计元素（如Logo、字体、色彩等）塑造专业、可信赖的品牌形象，强调海鲜的新鲜、高品质特点。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设计简洁有力、易于记忆的宣传口号，如“新鲜到家，美味尽享”等，突出外卖服务的便捷性和海鲜的美味。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品牌形象塑造和宣传口号设计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宣传口号设计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利用外卖平台（如美团、饿了么等）进行品牌展示和订单接收，同时开展线上优惠活动吸引消费者。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在餐厅或合作商户设置宣传物料，引导顾客使用外卖服务，并提供优惠券等激励措施。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通过线上线下互动，如线上订餐线下自提、线下扫码关注线上公众号等，实现渠道间的互补与转化。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线上线下渠道整合营销策略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社交媒体运营和KOL合作推广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在微信、微博等社交媒体平台建立品牌账号，定期发布海鲜知识、新品推荐等内容，与粉丝互动提高品牌曝光度。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KOL合作推广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寻找与海鲜餐饮相关的知名博主或网红进行合作，通过他们发布用餐体验、推荐菜品等内容，借助其影响力扩大品牌知名度。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https://d.book118.com/995342330004011122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2024-09-25T08:42:49.193</cp:lastPrinted>
  <dcterms:created xsi:type="dcterms:W3CDTF">2024-09-25T00:42:49Z</dcterms:created>
  <dcterms:modified xsi:type="dcterms:W3CDTF">2024-09-25T00:42:51Z</dcterms:modified>
</cp:coreProperties>
</file>