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3E8C4-66F9-4FDF-AE15-757D18109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17979-4250-446B-B35C-ED26CF046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B840D-62DC-4A3F-928C-C4328E048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24A22-1CA8-4117-92EE-D766E902F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F33199-3244-49C1-AB48-1138D54FA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63C7F9-401B-47AB-96D1-228F99E39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A35B39-EDB6-4CAD-B3EA-10FB4B39D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CB21C-42DF-4F1F-9F4C-4834092D5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71C1A-DD93-4AB0-A9A6-7BCFDCBE9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E8563-F16E-46E2-BEDD-632A893B0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A2F9B-2B42-4D81-84F7-BE18D776D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34324323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产品量管理体系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产品量管理的基础理论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产品量管理体系的构建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产品量管理的实施与运行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产品量管理体系的保障措施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产品量管理体系的持续改进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通过建立完善的产品量管理体系，确保产品在设计、生产、销售等各个环节都达到高质量标准，从而提高产品的整体质量水平。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高质量的产品能够提升企业在市场中的形象和声誉，增加消费者对企业的信任度，进而增强企业的市场竞争力。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通过产品量管理体系的持续改进和优化，推动企业实现质量、效率和成本等方面的平衡发展，为企业的可持续发展奠定基础。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包括市场调研、产品设计、设计评审等环节，确保产品设计符合市场需求和相关法规标准。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涵盖原材料采购、生产加工、检验测试等环节，确保生产过程中的质量控制和产品质量的一致性。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产品销售和服务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包括产品销售、售后服务等环节，确保产品在销售和使用过程中能够满足客户需求和提供优质的服务。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管理体系的范围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产品量管理的基础理论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892" r="138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产品量是衡量产品满足规定或潜在要求的能力和特性的总和，包括产品的实用性、可靠性、安全性、经济性等方面。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产品量定义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根据产品的不同特性和使用要求，产品量可分为内在质量和外在质量。内在质量主要指产品的物理性能、化学性能、机械性能等；外在质量则涉及产品的外观、包装、品牌等。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产品量分类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产品量的定义与分类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优质的产品是企业赢得市场和客户信任的关键，有助于提高企业形象和品牌价值，进而增强企业的市场竞争力。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通过改进产品设计和生产工艺，企业可以降低资源消耗和环境污染，推动绿色制造和可持续发展。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通过产品量管理，企业可以确保产品质量符合标准和客户要求，减少缺陷和故障，提高产品的可靠性和耐用性。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产品量管理的重要性和意义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140" r="24140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企业应始终关注客户需求和反馈，将客户满意作为产品量管理的首要目标，不断优化产品设计和生产流程。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产品量管理需要企业全体员工的共同参与和努力，各部门和员工之间应加强沟通和协作，形成全员质量意识。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企业应重视产品生产和服务的全过程管理，确保每个环节的质量控制和质量改进，实现全面质量管理。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企业应不断寻求改进的机会和方法，通过技术创新和管理创新提高产品质量和生产效率，实现持续改进和卓越运营。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产品量管理的基本原则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产品量管理体系的构建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建立跨部门协作机制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加强各部门之间的沟通与合作，共同解决产品质量问题，提高产品质量水平。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设立专门的产品质量管理部门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负责全面监督和管理产品质量，确保产品质量符合相关标准和客户要求。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生产部门负责按照标准生产产品，销售部门负责与客户沟通并反馈产品质量信息，采购部门负责采购优质原材料等。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组织架构与职责划分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包括进货检验、过程检验和最终检验等环节，确保每个环节都有明确的检验标准和责任人。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设计完善的产品质量检验流程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通过改进生产工艺、提高生产效率等方式，减少生产过程中的质量波动和浪费，提高产品质量的稳定性。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针对客户投诉和产品质量问题，建立快速响应和处理机制，及时解决问题并防止问题扩大。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流程设计与优化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制定全面的产品质量管理制度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包括原材料采购、生产、检验、销售等各个环节的质量管理要求和标准。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不断完善制度体系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根据产品质量管理的实际情况和客户反馈，不断完善和优化制度体系，提高制度的适用性和有效性。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加强制度执行力度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通过培训、考核等方式提高员工对制度的认知和执行力度，确保制度得到有效执行。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制度建设与完善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https://d.book118.com/995343243230011103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2024-09-13T01:37:41.945</cp:lastPrinted>
  <dcterms:created xsi:type="dcterms:W3CDTF">2024-09-12T17:37:41Z</dcterms:created>
  <dcterms:modified xsi:type="dcterms:W3CDTF">2024-09-12T17:37:43Z</dcterms:modified>
</cp:coreProperties>
</file>