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75FB7-EBF6-41FB-9889-31134051E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3C8D7-DFAC-4B13-B7CC-550BCBDFD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BF6C4-9775-4CF2-9272-2CB584FF9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D6D2E-577B-434B-AAC5-25A146A87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3CF69-A601-4E2E-B2AD-B550CF565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B3F85-1260-4AFE-8551-24037626C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5B3BC-104B-4AAA-A2BB-415008637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3CA43-AD54-4CF9-968B-13D009708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08D3D-C490-491E-B670-4B4A8EF97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18B5E-CCD4-4196-9BE0-05CEC2FAF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C90D8-FD09-413A-8410-4535D2A2C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442142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药物化学作业-咖啡因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咖啡因基本概念与性质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咖啡因合成方法与工艺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咖啡因制剂类型与临床应用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咖啡因质量控制与标准解读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咖啡因市场现状与未来趋势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实验操作注意事项与技巧分享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24" r="87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724" r="257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咖啡因是一种黄嘌呤生物碱化合物，是一种中枢神经兴奋剂。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属于杂环化合物，含有氮原子，呈碱性，具有较强的亲脂性，易渗透生物膜。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咖啡因定义及结构特点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88" b="145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白色针状结晶或结晶性粉末，无臭，味苦。在水中极易溶解，在乙醇、丙酮及氯仿中易溶。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在碱性条件下易分解，与酸可形成稳定的盐类。具有紫外吸收特性，可用于定量分析。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物理化学性质概述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主要作用于中枢神经系统，可提高注意力和警觉性，减轻疲劳感，改善运动表现。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通过阻断腺苷受体，增加神经递质的释放，从而增强神经细胞的兴奋性。此外，还可影响脑内其他神经递质和激素的水平。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000" r="23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生理功能与作用机制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适量摄入咖啡因是安全的，但过量摄入可能导致心悸、失眠、焦虑等不良反应。孕妇、儿童、心血管疾病患者等特殊人群应谨慎使用。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各国对咖啡因的使用和限量标准不尽相同。我国规定，在食品中咖啡因的最大使用量为0.02g/kg（以干基计）。同时，咖啡因也被列为精神药品进行管制。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安全性评价与法规标准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咖啡因合成方法与工艺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主要原料为茶叶或咖啡豆等含有咖啡因的天然植物。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原料预处理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74" r="1357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预处理流程优化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包括干燥、粉碎、筛选等步骤，以获得适合反应的原料颗粒大小和纯度。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通过调整预处理条件如温度、湿度、时间等，提高原料的利用率和反应效率。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原料选择与预处理流程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包括萃取、浓缩、结晶等步骤，以获得高纯度的咖啡因。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4609" r="2460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关键反应步骤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针对每个步骤的反应条件如温度、压力、溶剂种类、反应时间等进行优化，以提高产率和纯度。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反应条件优化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在反应过程中选择合适的催化剂，以降低反应活化能和提高反应速率。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催化剂选择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关键反应步骤及条件优化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分离方法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采用萃取、蒸馏、层析等分离方法，将咖啡因从反应混合物中分离出来。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纯化技术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通过重结晶、升华等纯化技术，进一步提高咖啡因的纯度。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分离纯化流程优化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针对分离纯化过程中的关键步骤和难点进行优化，提高分离效果和纯化效率。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产物分离纯化技术探讨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542" r="22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通过改进原料预处理、反应条件、分离纯化技术等环节，提高咖啡因的合成效率和纯度。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工艺改进方向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包括原料价格波动、环保法规限制、技术更新换代等问题，需要不断研究和创新以应对市场变化和技术挑战。同时，也需要关注咖啡因合成过程中的安全问题，确保生产过程的安全性和稳定性。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工艺改进方向及挑战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咖啡因制剂类型与临床应用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片剂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胶囊剂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缓释制剂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常见制剂类型介绍及特点分析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口服方便，剂量准确，适用于大多数患者。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起效迅速，适用于急救和重症患者，但需医护人员操作。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掩盖药物不良气味，提高患者顺应性，适用于对口感要求较高的患者。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药物缓慢释放，维持较长时间的有效血药浓度，减少服药次数。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临床应用范围及疗效评估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主要用于治疗神经衰弱、昏迷复苏等，也常作为复方成分用于感冒药、止痛药等。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咖啡因具有中枢兴奋作用，能够提高患者注意力和精神状态，对于不同适应症的患者，其疗效可能有所差异，需结合具体病情进行评估。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对咖啡因过敏者禁用，孕妇、哺乳期妇女、儿童等特殊人群应慎用。长期大量使用可能产生依赖性，应遵医嘱规范使用。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常见不良反应包括失眠、头痛、心悸等，一般较轻微，停药后可自行缓解。如出现严重不良反应，应立即就医处理。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注意事项和不良反应处理建议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https://d.book118.com/995344214233011114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2024-09-21T20:54:24.514</cp:lastPrinted>
  <dcterms:created xsi:type="dcterms:W3CDTF">2024-09-21T12:54:24Z</dcterms:created>
  <dcterms:modified xsi:type="dcterms:W3CDTF">2024-09-21T12:54:26Z</dcterms:modified>
</cp:coreProperties>
</file>