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65338-C119-4018-B396-E83C28AB6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56A32-D3CC-4456-AED6-491C604F9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40539-A06A-45C9-B5FD-3345E804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2665A-92D1-42DC-B0EE-B2FA722E7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BEED93-FAC2-4D74-BB4E-0336E2B78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666D6-CB61-4C01-A461-5A661EC1B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235123-9935-43FE-BF4C-D67C0579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62E2F0-F8DD-46C6-941E-083CD69C1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62B8E-248D-4F16-A36A-7E2664D29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66C003-1168-43C6-AB5C-A1A3B6571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4B6CF-C363-4A82-B9BD-2C3162C1E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344233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检查管理的案例研究与总结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检查管理总结与启示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检查管理优化建议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提升检查效率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通过案例研究，总结检查管理的最佳实践，提高检查工作的效率。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加强风险管理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分析检查管理中的风险点，提出相应的应对措施，降低风险。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通过案例研究，发现检查管理中的不足，推动持续改进。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检查计划制定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包括检查方法、流程、记录等方面的实施情况。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检查过程实施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包括管理流程、制度、人员等方面的优化建议。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包括检查目标、范围、时间、资源等方面的计划。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包括问题诊断、原因分析、改进措施等方面的分析。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用于确保组织内的各项活动和过程符合预期的标准和要求，通过评估、监控和改进来确保一致性和合规性。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检查管理是一种系统性的方法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帮助组织识别问题、分析原因并采取适当的纠正措施，以确保业务运营的顺利进行。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是一种管理工具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通过确保流程和标准的一致性，减少浪费和不必要的变动，提高组织的整体效率和有效性。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提高组织效率和有效性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检查管理有助于组织遵守适用的法律法规和行业标准，降低因违规而导致的风险和成本。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确保合规性和风险管理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通过定期检查和评估，组织可以识别改进的机会并实施相应的改进措施，从而不断提高其业务水平和竞争力。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客观性和公正性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检查管理应以客观的标准和事实为基础，避免主观偏见和不公平的评估。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全面性和系统性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检查管理应涵盖组织的各个方面和层次，确保全面评估和改进。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持续性和循环性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检查管理是一个持续的过程，需要定期进行并循环往复，以确保组织的持续改进和发展。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检查管理的原则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检查管理案例分析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确保产品质量符合国家标准和客户要求，提高产品合格率。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采用抽样检验、外观检查、性能测试等多种方法综合评估产品质量。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 -&gt; 抽样检验 -&gt; 记录数据 -&gt; 分析问题 -&gt; 提出改进措施。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检查流程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通过检查发现部分产品存在质量问题，及时采取改进措施后，产品合格率得到提高。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案例一：某企业产品质量检查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制定检查方案 -&gt; 现场检查 -&gt; 汇总数据 -&gt; 分析问题 -&gt; 提出改进措施。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通过检查发现医院在医疗安全方面存在一些问题，及时整改后，医疗服务质量得到提升。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采用现场检查、问卷调查、专家评审等方式对医疗安全进行全面评估。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保障患者安全，提高医疗服务质量。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案例二：某医院医疗安全检查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评估教学质量，促进教学改革和提高教学水平。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 -&gt; 听课评课 -&gt; 收集反馈 -&gt; 分析问题 -&gt; 提出改进措施。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通过听课评课、学生评教、教师互评等方式对教学质量进行评估。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检查方法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通过检查发现部分课程存在教学内容陈旧、教学方法单一等问题，及时采取改进措施后，教学质量得到提高。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检查结果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案例三：某学校教学检查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检查管理总结与启示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https://d.book118.com/995344233010011100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2024-09-07T17:12:39.155</cp:lastPrinted>
  <dcterms:created xsi:type="dcterms:W3CDTF">2024-09-07T09:12:39Z</dcterms:created>
  <dcterms:modified xsi:type="dcterms:W3CDTF">2024-09-07T09:12:41Z</dcterms:modified>
</cp:coreProperties>
</file>