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032C1-576E-4FFF-9AFB-21F8387E6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51484-1BC7-440F-9BDD-DAD2A738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2C889-02A7-4FE2-BE13-44A1A2167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DE06E-2B28-47EE-9816-A5E0555F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F8BD8-6185-44E1-914F-981353129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CA728-11AD-4520-B33B-6348272FA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BE7A6-C796-4EB8-8035-3BA9FAD6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F95E5-2B62-42E3-9B6B-ACFEA2871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9C980-FD3F-4DC1-A7A4-9BDE15D40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C1546-EA3A-4F61-96CE-4A34D417A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9611B-2740-456A-A034-A7838293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4434203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骨伤科疾病的针灸治疗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针灸治疗骨伤科疾病概述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骨伤科疾病的针灸治疗方法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常见骨伤科疾病的针灸治疗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针灸治疗骨伤科疾病的注意事项与护理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针灸治疗骨伤科疾病概述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通过刺激穴位，调节经络气血，促进气血流通，消除疼痛和肿胀。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疏通经络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调和阴阳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扶正祛邪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针灸可以调和阴阳平衡，改善身体内部环境，促进骨骼和软组织的修复。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通过刺激穴位，增强身体正气，祛除病邪，缓解疼痛和不适感。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针灸治疗骨伤科疾病的基本原理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针灸治疗操作简便，不需要复杂的设备和手术，对患者的创伤小。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417" b="9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针灸治疗骨伤科疾病的疗效显著，可以有效缓解疼痛和不适感。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针灸治疗骨伤科疾病安全可靠，不良反应少，患者易于接受。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针灸治疗骨伤科疾病的优势与特色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135" b="29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针灸治疗骨伤科疾病的现状与前景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针灸治疗骨伤科疾病在国内外得到了广泛应用，被广泛应用于临床实践。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针灸治疗骨伤科疾病的机理和作用机制仍需深入研究，以提高治疗效果。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前景广阔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随着人们对健康需求的增加和医疗技术的进步，针灸治疗骨伤科疾病的前景将更加广阔。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骨伤科疾病的针灸治疗方法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通过细长的金属针刺激人体穴位，调和气血、平衡阴阳，从而达到治疗目的。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毫针疗法是针灸治疗中最常用的方法之一，通过细长的金属针刺激人体穴位，调和气血、平衡阴阳，从而达到治疗目的。在骨伤科疾病中，毫针疗法主要用于缓解疼痛、促进血液循环、改善肌肉紧张等症状。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722" b="17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利用艾叶制成的艾条或艾柱，在人体穴位上进行熏烤，以温热刺激达到治疗目的。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艾灸疗法是针灸治疗中的一种重要方法，利用艾叶制成的艾条或艾柱，在人体穴位上进行熏烤，以温热刺激达到治疗目的。在骨伤科疾病中，艾灸疗法主要用于缓解疼痛、促进血液循环、改善肌肉紧张等症状。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83" r="17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通过拔罐器吸附在人体穴位上，形成负压，使局部皮肤充血、淤血，以达到治疗目的。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拔罐疗法是针灸治疗中的一种辅助方法，通过拔罐器吸附在人体穴位上，形成负压，使局部皮肤充血、淤血，以达到治疗目的。在骨伤科疾病中，拔罐疗法主要用于缓解肌肉紧张、促进血液循环等症状。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https://d.book118.com/995344342032011044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2024-09-06T08:18:10.532</cp:lastPrinted>
  <dcterms:created xsi:type="dcterms:W3CDTF">2024-09-06T00:18:10Z</dcterms:created>
  <dcterms:modified xsi:type="dcterms:W3CDTF">2024-09-06T00:18:12Z</dcterms:modified>
</cp:coreProperties>
</file>