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E811BE-E3A9-400A-A007-3CDCA5DC4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04BC0-A7E9-48E9-AF4F-DDFE6A5DA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CBE723-CCB9-40C5-9657-E1C039CD1A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15943-80FA-4081-BBA1-05A206A59B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54C5D9-7291-4B69-837E-B0B76EC0F3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77E761-1B42-4033-A563-12003F1BA7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5A58E6-1119-4CC4-95A8-14BCB067B4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3F7B64-DBD5-4D4F-9F38-2D1DB8B73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D5E4E8-7103-4EA0-832C-47A8F09FF9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396C80-4CFF-4741-BA4F-7AAD987AA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52B49-1326-4622-806D-CA95D13BA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00000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生态平衡失调的主要原因及应对措施</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生态平衡失调概述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主要原因剖析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应对措施之政策法规层面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应对措施之科技创新层面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应对措施之社会参与层面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生态平衡失调概述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生态平衡失调是指生态系统内部各组成部分之间以及生态系统与环境之间相互作用、相互制约的关系失衡，导致生态系统结构和功能发生异常变化的现象。</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随着人类活动的不断加剧，生态环境遭受了前所未有的破坏，生态平衡失调问题日益严重，已成为全球性的难题。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573" b="1157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715" b="197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371" r="13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自然资源过度开发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森林砍伐、水资源过度利用、野生动植物资源过度捕猎等导致自然生态系统遭受严重破坏。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环境污染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工业废水、废气、固体废弃物等的大量排放，以及农药、化肥等农业面源污染，对生态系统造成严重影响。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生物多样性丧失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人类活动导致大量物种灭绝或濒危，生物多样性急剧下降，生态系统稳定性降低。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自然灾害频发</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生态系统失衡使得自然灾害如洪涝、干旱、风暴潮等的发生频率和强度增加。</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社会经济发展受阻</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生态平衡失调对农业、工业、旅游业等社会经济领域造成负面影响，制约可持续发展。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人类健康受损</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环境污染和生态破坏导致人类生存环境恶化，引发各种疾病和健康问题。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生态环境恶化</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生态平衡失调导致水土流失、土地荒漠化、水资源短缺等生态环境问题日益严重。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主要原因剖析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自然灾害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如地震、洪水、干旱等自然灾害，会对生态系统造成破坏，导致生态平衡失调。</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气候变化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全球气候变暖、极端气候事件增多等气候变化现象，对生态系统的稳定性产生影响。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生物入侵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外来物种的入侵可能会破坏原有的生态平衡，对本地物种构成威胁。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自然因素</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人类过度开发自然资源，如过度捕捞、过度放牧、过度开采等，导致生态系统退化。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过度开发</a:t>
            </a:r>
          </a:p>
        </p:txBody>
      </p:sp>
      <p:pic>
        <p:nvPicPr>
          <p:cNvPr id="5" name="Picture 5"/>
          <p:cNvPicPr>
            <a:picLocks noChangeAspect="1"/>
          </p:cNvPicPr>
          <p:nvPr/>
        </p:nvPicPr>
        <p:blipFill>
          <a:blip r:embed="rId2"/>
          <a:srcRect t="11750" b="11750"/>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工业废水、废气、固体废弃物等污染物的排放，对生态环境造成严重破坏。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污染排放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城市化进程中大量占用土地、改变土地用途等行为，对生态系统产生压力。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城市化进程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625" r="9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生态保护意识不强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部分公众对生态保护的重要性认识不足，缺乏参与生态保护的积极性和主动性。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短期经济利益驱动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部分地区或企业为追求短期经济利益，忽视生态环境保护，导致生态破坏。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生态补偿机制不完善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生态补偿机制不健全，使得生态保护者得不到应有的经济补偿，难以形成有效的保护合力。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经济发展与生态保护矛盾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应对措施之政策法规层面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0" r="2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加强法律法规的宣传教育，提高公众对生态保护的认识和意识。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制定综合性的生态保护法律，明确生态保护的原则、制度、责任和措施。</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完善自然资源保护、污染防治、生态修复等领域的法律法规，形成系统完备的法律体系。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制定和完善相关法律法规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加强生态保护执法队伍建设，提高执法能力和水平。</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加大对破坏生态环境行为的处罚力度，形成高压态势。</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完善生态保护监管机制，建立跨部门、跨区域的协调机制，实现全方位、全过程的监管。</a:t>
              </a:r>
            </a:p>
          </p:txBody>
        </p:sp>
      </p:grpSp>
      <p:pic>
        <p:nvPicPr>
          <p:cNvPr id="14" name="Picture 14"/>
          <p:cNvPicPr>
            <a:picLocks noChangeAspect="1"/>
          </p:cNvPicPr>
          <p:nvPr/>
        </p:nvPicPr>
        <p:blipFill>
          <a:blip r:embed="rId2"/>
          <a:srcRect l="9625" r="96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8375" r="183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强化执法力度和监管机制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https://d.book118.com/996000000132010045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2024-09-14T08:14:16.735</cp:lastPrinted>
  <dcterms:created xsi:type="dcterms:W3CDTF">2024-09-14T00:14:16Z</dcterms:created>
  <dcterms:modified xsi:type="dcterms:W3CDTF">2024-09-14T00:14:18Z</dcterms:modified>
</cp:coreProperties>
</file>