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599500-DB56-4F65-A16F-28D5B9292C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17D987-A598-4289-A480-B78666846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31FE29-3E30-4AB0-8D15-F143EF1383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FE2E48-6014-424E-A465-043EA3726C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41F3D6-84B7-4F99-9578-7C171E94BD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99B0CA-62FD-49ED-81C6-CE73C8AFC8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DA63EC-FBF5-4816-9B73-4A28F18CC2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B1C5E9-D338-4B16-93D3-7555EB1FA6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E10801-BBC8-4767-9FFD-73646DF6F6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817E2E-E9BC-496B-AE8F-85BD20A0C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0135A2-92E0-4974-AA2F-763A0B421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00002124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solidFill>
                <a:latin typeface="Microsoft Yahei"/>
                <a:ea typeface="Microsoft Yahei"/>
                <a:cs typeface="Microsoft Yahei"/>
              </a:rPr>
              <a:t>水务局计生三结合工作总结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工作开展情况</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工作成果与亮点</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存在问题与不足</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原因分析</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改进措施与建议</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推动水务事业发展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通过计生三结合工作，水务局能够更好地了解人口增长对水资源的需求，科学合理地规划和配置水资源，推动水务事业的可持续发展。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贯彻国家计生政策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水务局作为重要的公共服务机构，积极响应国家计划生育政策，通过开展计生三结合工作，促进人口与水资源、水环境的协调发展。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提高居民生活质量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通过宣传普及计划生育政策和节水知识，提高居民节水意识和水资源利用效率，改善居民生活质量。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3271" r="3271"/>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3296" r="3296"/>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01" b="6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223" b="322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计生三结合工作实施情况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汇报水务局在计生三结合工作方面的具体措施、实施过程以及取得的成效。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存在的问题和困难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分析在计生三结合工作实施过程中遇到的问题和困难，提出相应的解决措施和建议。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未来工作计划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展望水务局在计生三结合工作方面的未来发展方向和目标，制定相应的工作计划和措施。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工作开展情况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宣传内容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重点宣传水务局计生三结合政策法规、生殖健康知识、避孕节育方法等，提高干部职工的计生意识和生殖健康水平。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宣传效果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通过宣传教育活动，增强了干部职工的计生意识和生殖健康意识，提高了计生工作的知晓率和参与率。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宣传教育活动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组织开展了多次水务局计生三结合主题宣传教育活动，包括宣传讲座、知识竞赛、宣传资料发放等。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宣传教育开展情况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组织干部职工深入学习国家和地方有关水务局计生三结合的政策法规，确保各项工作严格依法依规进行。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政策法规学习</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认真贯彻落实各项政策法规，严格执行计划生育政策，加强计划生育管理和服务，确保政策执行到位。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政策执行情况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加强对水务局计生三结合工作的监督检查，发现问题及时整改，确保政策执行不偏离方向。</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监督检查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政策法规执行情况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技术服务提供情况</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注重提高技术服务质量，加强技术人员培训和管理，确保技术服务安全、有效、便捷。同时，定期对技术服务质量进行评估和反馈，不断改进和提升服务水平。</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技术服务质量</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建立了一支专业的技术服务队伍，包括医生、护士等专业技术人员，为干部职工提供优质的计生技术服务。</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技术服务队伍</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开展了多项计生技术服务项目，如生殖健康检查、避孕节育措施指导、优生优育咨询等，满足干部职工的多样化需求。</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技术服务项目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工作成果与亮点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alphaModFix/>
          </a:blip>
          <a:srcRect l="16208" r="16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家属参与度高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通过邀请员工家属参加相关活动，增进了家属对计划生育工作的理解和支持，形成了良好的家庭氛围。</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宣传覆盖面广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通过多渠道、多形式的宣传教育活动，使水务局全体员工对计划生育政策有了更深入的了解和认识。</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员工意识提高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通过宣传教育，员工们对计划生育的重要性有了更深刻的认识，自觉遵守计划生育政策的意识明显增强。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宣传教育成果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政策执行到位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水务局严格执行国家和地方计划生育政策法规，确保各项政策落到实处，保障了员工合法权益。</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监管机制完善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建立了完善的计划生育监管机制，定期对计划生育工作进行检查和评估，确保工作质量。</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奖惩措施分明</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制定了明确的奖惩措施，对计划生育工作表现突出的员工给予表彰和奖励，对违反政策的员工进行严肃处理。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政策法规执行成果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水务局积极引进先进的计划生育技术服务手段，如远程医疗、在线咨询等，为员工提供更加便捷、高效的服务。</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技术手段先进</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通过加强技术培训和人才引进，提高了技术服务人员的专业水平和服务质量，赢得了员工的信任和好评。</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服务质量提升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针对不同员工的需求，提供个性化的计划生育服务方案，如为特殊家庭提供专门的心理咨询和生育指导等。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个性化服务突出</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技术服务亮点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存在问题与不足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https://d.book118.com/996000021240010050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2024-09-16T11:46:24.805</cp:lastPrinted>
  <dcterms:created xsi:type="dcterms:W3CDTF">2024-09-16T03:46:24Z</dcterms:created>
  <dcterms:modified xsi:type="dcterms:W3CDTF">2024-09-16T03:46:27Z</dcterms:modified>
</cp:coreProperties>
</file>