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315B0-45B2-491E-8E15-D615DE54F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B18FB-B99A-4B4B-AE04-5E7EE92F2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92648-5BB6-4AC7-B8E1-BA7AADF04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AA180-9534-4E95-9DC7-A578590C2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DB29D-F75D-475D-9C83-AE63B936D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165CD-9283-4FE9-AC80-7614A2499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A837D-8350-453B-B432-BBAB40F62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CDEF9-5B56-4C4D-B078-4345CFA5E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5E5AA-528B-4151-839B-7B9EFC1C3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70C70-0102-4EEC-8B4D-AF8B555B3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C9388-73D0-4067-8849-3B10C7CFA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00025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法治教育活动安排方案及细则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活动安全与风险控制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当前社会法治意识有待提高，青少年违法犯罪现象时有发生。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学校法治教育课程设置不够完善，缺乏实践性和趣味性。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通过开展法治教育活动，提高青少年法治意识和法律素养，预防和减少青少年违法犯罪行为。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总体目标：通过法治教育活动，增强青少年的法治观念和法律意识，提高法律素养。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具体目标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提高青少年对法律法规的认知和理解。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增强青少年运用法律知识解决实际问题的能力。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促进青少年形成良好的法治行为习惯。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培养青少年的法治思维和守法意识。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活动内容与形式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法律基础、宪法、刑法、民法等法律知识。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667" b="17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875" r="19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邀请专业律师、法官或检察官进行授课，采用PPT演示、案例分析、互动问答等多种形式。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讲座形式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每月一次，每次2小时，共计12次。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讲座时间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法治教育讲座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涉及法律常识、法律案例分析等。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线上答题，设置单选、多选、判断等题型，随机抽取参赛者进行奖励。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每季度一次，每次持续一周。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法律知识竞赛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学生扮演法官、律师、检察官等角色，进行庭审模拟。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模拟法庭时间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每年一次，每次持续一个月。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模拟案件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选取具有代表性的民事、刑事案件进行模拟。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模拟法庭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活动组织与实施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59" r="152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建立组织成员之间的协作机制，加强沟通与合作，提高活动效率。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组织单位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确定活动的组织单位，如学校、社区或政府机构，确保活动有明确的责任主体。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组织成员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明确活动组织成员的分工和职责，确保活动顺利进行。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确定活动的时间安排，包括活动的起止时间、具体日程等。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根据活动的性质和规模，选择合适的活动地点，确保活动的顺利进行。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制定详细的活动流程，包括活动各个环节的安排、衔接等，确保活动有序进行。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选择合适的宣传渠道，如媒体、社交平台等，提高活动的知名度和影响力。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设计宣传内容，突出活动的主题、目的和意义，吸引更多人关注和参与。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制定有效的推广策略，如合作推广、口碑传播等，扩大活动的影响力和覆盖面。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https://d.book118.com/996000025045010103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2024-09-28T11:36:07.188</cp:lastPrinted>
  <dcterms:created xsi:type="dcterms:W3CDTF">2024-09-28T03:36:07Z</dcterms:created>
  <dcterms:modified xsi:type="dcterms:W3CDTF">2024-09-28T03:36:09Z</dcterms:modified>
</cp:coreProperties>
</file>