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48A550-58E1-4197-9245-E0FC3B213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BFAE57-0E8D-443C-9528-8194C6A5C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7ACE31-F5C5-4C76-A870-CD327A0B0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82BBB9-3A4E-4DC7-9C80-A2A458707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DBE3A2-8571-40D1-B04D-5355F22E0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25B2BB-5067-42AD-BE7A-AD1087932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F42529-42DB-4241-871B-051C52852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FF422F-AB43-4188-B109-E488D92C1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509433-279C-4E2D-98D2-EB311B14D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A99F90-5600-4E23-A671-EA6645F52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C477C1-9C05-4515-A331-A4FAEB189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00004001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小学生安全教育宣传册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汇报时间：2024-01-17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校园安全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饮食安全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家庭安全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网络安全与心理健康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树立安全观念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通过安全教育，使小学生认识到安全的重要性，树立“安全第一”的观念。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增强防范意识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教育小学生学会识别和防范各种潜在的危险，提高自我保护能力。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培养自救能力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教育小学生在遇到危险时如何采取正确的自救措施，减少伤害。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培养安全意识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教育小学生遵守交通规则，不随意横穿马路、不在马路上玩耍，确保交通安全。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提醒小学生注意校园内的安全事项，如不乱扔东西、不攀爬围墙、不私自外出等。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注意校园安全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教育小学生避免参与危险活动，如玩火、玩电、私自游泳等，预防意外伤害的发生。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避免意外伤害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预防意外事故发生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通过安全教育，培养小学生良好的心理素质和应对能力，减轻心理压力和焦虑。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保障心理健康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促进身体健康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提高社会适应能力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安全教育有助于小学生养成良好的生活习惯和卫生习惯，预防疾病的发生。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通过安全教育，增强小学生的社会适应能力和自我保护能力，更好地适应社会生活。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促进身心健康成长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熟悉校园内的安全通道和紧急出口，确保在紧急情况下能够快速疏散。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6375" b="63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安全通道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课间休息时，避免在走廊、楼梯等狭窄空间奔跑、推搡，以防意外摔倒或碰撞。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课间活动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使用体育设施时，遵守相关规定，注意保护自己和他人，避免受伤。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体育设施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校园内安全注意事项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外出规定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未经老师或家长允许，不得私自外出或离校，确保自身安全。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遵守纪律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严格遵守学校的规章制度，按时上下学，不迟到、早退或旷课。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请假制度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如有特殊情况需要请假，应按照学校规定的流程进行申请和报备。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542" r="13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遵守校规校纪，不私自外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449" b="64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36" b="123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7112" r="711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防火、防盗、防欺凌等常识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防火知识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了解火灾的危害和预防措施，学会使用灭火器等消防器材，掌握火场逃生的基本方法。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防盗意识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保管好个人财物，不随意放置贵重物品，离开教室或宿舍时及时锁门。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防欺凌教育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学会识别欺凌行为，勇敢站出来制止或寻求帮助，培养自我保护意识和能力。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教育小学生遵守基本的交通规则，红灯亮起时要在人行道上等待，直到绿灯亮起才能开始过马路。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5708" r="25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红灯停，绿灯行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学会观察和理解交通信号灯、交通标志和交警的指挥，按照指示行动。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观察交通信号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4292" b="142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042" r="16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不在马路上玩耍、追逐或随意穿越，要走人行横道或过街天桥。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不随意穿越马路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遵守交通规则，不闯红灯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过马路前要先向左、右看，确认没有车辆或行人即将通过。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左右观察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833" r="1583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大型车辆有盲区，要远离这些区域，避免司机看不到你。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注意盲区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与车辆保持安全距离，不要在马路上逗留或倒退。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保持距离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安全过马路，注意车辆和行人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https://d.book118.com/996000040010010044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2024-09-12T05:11:28.614</cp:lastPrinted>
  <dcterms:created xsi:type="dcterms:W3CDTF">2024-09-11T21:11:28Z</dcterms:created>
  <dcterms:modified xsi:type="dcterms:W3CDTF">2024-09-11T21:11:30Z</dcterms:modified>
</cp:coreProperties>
</file>