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BE4E3E-EC0B-44EB-971A-B987EFF820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5A1E08-7AF4-4717-98EE-B81F4590FE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F9B9B7-ADA6-48CF-9DF5-091F1A2BAB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BACA03-9739-4B1E-8648-7C374716A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8F4698-2625-479E-8DF8-DEDB48C3C2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B06700-DFA2-4A71-92B2-C185EA6DBF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ED9341-1598-4E93-B39C-B7E63D5884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62C0F7-78BB-4AE6-A9AA-6EC2A0B387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A2C5D2-F190-4FA1-ABF2-11DF59BD87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89E197-2935-4E9D-A829-C4294178D7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3C63AF-D6DE-44FC-86B9-DA594FA2BC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6000204041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施工质量管理体系的维护和持续改进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施工质量管理体系现状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维护与优化策略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持续改进方法探讨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案例分析：成功实践分享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未来发展规划与目标设定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通过维护和持续改进施工质量管理体系，确保施工活动符合相关法规、标准和客户要求，从而提高施工质量水平。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提高施工质量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优质的施工质量是企业赢得市场声誉和客户信任的关键，有助于企业在激烈的市场竞争中脱颖而出。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通过持续改进施工质量管理体系，推动企业实现更高效、更环保、更安全的施工方式，促进可持续发展。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施工质量管理体系的现状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介绍企业当前施工质量管理体系的运行情况，包括质量方针、目标、组织结构、职责权限、资源保障等方面。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t="8472" b="8472"/>
          <a:stretch>
            <a:fillRect/>
          </a:stretch>
        </p:blipFill>
        <p:spPr>
          <a:xfrm>
            <a:off x="-344549" y="2654722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施工质量管理体系的维护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阐述企业在维护施工质量管理体系方面所采取的措施，如定期内部审核、管理评审、纠正和预防措施等。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施工质量管理体系的持续改进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分析企业在持续改进施工质量管理体系方面的需求和目标，提出具体的改进计划和措施，如流程优化、技术创新、人员培训等。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施工质量管理体系现状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85808" y="1193510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施工质量管理体系是指在施工过程中，为确保施工质量符合预期要求而建立的一套完整、系统的管理方法、手段和措施。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05461" y="2932299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该体系通常包括质量策划、质量控制、质量保证和质量改进等四个主要方面，涵盖了从施工前准备到竣工验收的全过程。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2841924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62139" y="4671088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在现有体系中，通常采取一系列管理措施，如制定详细的质量计划、建立严格的质量控制程序、实施有效的质量保证措施以及持续开展质量改进活动等，以确保施工质量的稳定性和可靠性。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现有体系概述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提供了全面的质量管理方法和手段，有助于确保施工质量的稳定性和可靠性。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742" b="7742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742" b="7742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通过建立严格的质量控制程序，可以及时发现并纠正施工过程中出现的问题，减少质量事故的发生。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742" b="7742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优点与不足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通过实施质量保证措施，可以增强客户对施工质量的信任度，提高企业声誉和竞争力。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7967" b="7967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优点与不足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优点与不足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27" name="Freeform 27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32" name="AutoShape 32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34" name="Freeform 34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不足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现有体系可能过于注重施工过程中的质量控制，而忽视了对施工前准备和竣工验收等环节的管理。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在一些企业中，施工质量管理体系可能存在执行不力、监管不严等问题，导致体系的有效性受到影响。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随着新技术、新工艺的不断涌现，现有体系可能难以适应新的施工要求和质量标准。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适应新技术、新工艺的挑战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随着科技的不断进步，新的施工技术、工艺和材料不断涌现，对施工质量管理体系提出了更高的要求。如何适应这些新技术、新工艺的挑战，确保施工质量的稳定性和可靠性，是当前面临的重要问题。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加强监管和执行的挑战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在一些企业中，施工质量管理体系的执行可能存在监管不严、执行不力等问题。如何加强监管和执行力度，确保体系的有效运行，是亟待解决的问题。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提高客户满意度的挑战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随着市场竞争的日益激烈，客户对施工质量的要求也越来越高。如何提高客户满意度，增强客户对施工质量的信任度，是施工企业需要关注的重要问题。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面临挑战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维护与优化策略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542" r="14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监控与反馈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建立有效的监控机制，收集实际施工过程中的数据和信息，以便对体系进行持续改进。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周期性评估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定期对施工质量管理体系进行全面评估，确保其适应项目需求和组织目标。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更新流程与标准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根据评估结果，及时更新施工流程和质量标准，以反映行业最佳实践和新技术发展。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定期审查与更新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培训计划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制定全面的培训计划，涵盖质量管理体系的各个方面，包括流程、标准、技能和工具等。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多样化培训形式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采用多种培训形式，如在线课程、现场指导、工作坊和研讨会等，以满足不同人员的学习需求。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对培训效果进行定期评估，确保培训内容的实际应用和人员素质的持续提升。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培训与人员素质提升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https://d.book118.com/996000204041010045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2024-09-13T22:06:56.962</cp:lastPrinted>
  <dcterms:created xsi:type="dcterms:W3CDTF">2024-09-13T14:06:56Z</dcterms:created>
  <dcterms:modified xsi:type="dcterms:W3CDTF">2024-09-13T14:06:59Z</dcterms:modified>
</cp:coreProperties>
</file>