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BF160-50DE-4131-81AD-BD7B875AF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FCB2B-A650-4183-A40D-8571C4B0D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43453-A291-4162-ADE8-FB539DE19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C1EC1-AE6F-4D12-9575-D023ECBAA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21EA6-6969-4E25-BBBA-8D42DE004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D8CAA-0C84-4B07-A4E8-79C819176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7674B2-731D-41E3-82B2-088EB5F70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A0173-8DFD-45A9-B63E-D2EFC8107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9AEFA-10C1-4765-B767-FCE78FE84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90285-FAA9-40AD-BB86-4FEB864B7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BA5A6-B439-41A4-8E55-80032A405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0202421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房屋租赁有关税收政策解读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房屋租赁市场现状及发展趋势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房屋租赁税收政策概述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房屋出租方税收政策解读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房屋承租方税收政策解读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房屋租赁税收征管实践与案例分析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未来房屋租赁税收政策展望与建议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房屋租赁市场现状及发展趋势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房屋租赁市场规模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近年来，我国房屋租赁市场规模不断扩大，特别是在一线城市和热点二线城市，租赁市场需求旺盛，市场规模持续增长。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随着城市化进程的加速和人口流动性的增加，房屋租赁市场增长率逐年提升，预计未来几年仍将保持稳步增长态势。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59" b="68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随着年轻人对生活方式的选择变化，以及外来务工人员等流动人口的增加，租赁人群呈现年轻化、多样化趋势。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当前租赁需求以中短期为主，同时对于房屋品质、地理位置、配套设施等要求也越来越高。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租赁需求变化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租赁需求特点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租赁人群变化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政府将继续加大对房屋租赁市场的扶持力度，通过出台相关政策和措施，推动市场规范化和健康发展。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随着科技的不断进步和互联网的普及，房屋租赁模式将不断创新，如在线租房平台、长租公寓等新兴业态将不断涌现。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租赁模式创新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833" r="7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未来，房屋租赁市场将更加注重专业化服务水平的提升，包括房屋维护、物业管理、家居配套等方面的服务将更加完善。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专业化服务提升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房屋租赁税收政策概述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房屋租赁收入纳税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个人或企业将房屋出租取得的租金收入，需依法缴纳增值税、城市维护建设税、教育费附加、地方教育附加、个人所得税或企业所得税等税费。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房屋租赁合同备案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出租人和承租人签订房屋租赁合同后，需向当地房地产管理部门办理备案手续，以便税务部门掌握租赁信息并依法征税。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国家层面税收政策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房屋出租人需按照房产余值或租金收入缴纳房产税，具体税率和计税依据由当地税务部门规定。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拥有土地使用权的单位和个人，需按照土地面积和规定税额缴纳城镇土地使用税。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城镇土地使用税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签订房屋租赁合同双方需按照合同金额和规定税率缴纳印花税。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印花税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地方层面税收政策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个人出租住房优惠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个人出租住房取得的租金收入，可享受增值税、房产税、城镇土地使用税、印花税等方面的税收优惠政策，具体优惠幅度和条件由当地税务部门规定。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企业出租房产优惠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符合条件的企业出租房产，可享受增值税、房产税等方面的税收优惠政策，具体优惠条件和幅度由当地税务部门规定。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其他税收优惠政策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国家和地方政府为鼓励房屋租赁市场发展，可能会出台其他税收优惠政策，如减免部分税费、降低税率等，具体政策内容和条件需关注当地税务部门发布的公告。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税收优惠政策及条件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房屋出租方税收政策解读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纳税义务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房屋出租方有义务按照国家规定缴纳相关税费，包括增值税、个人所得税、印花税等。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具体税种根据出租方身份（个人或企业）和房屋性质（住宅或非住宅）有所不同。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出租方纳税义务及税种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42" r="17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租金收入按照合同约定和实际收取的租金进行计算，需扣除相关费用后计入应纳税所得额。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租金收入计算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出租方需在规定时间内向税务机关进行纳税申报，提交相关申报表和资料。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纳税申报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租金收入计算与纳税申报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https://d.book118.com/996002024212010050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2024-09-16T05:53:16.120</cp:lastPrinted>
  <dcterms:created xsi:type="dcterms:W3CDTF">2024-09-15T21:53:16Z</dcterms:created>
  <dcterms:modified xsi:type="dcterms:W3CDTF">2024-09-15T21:53:18Z</dcterms:modified>
</cp:coreProperties>
</file>