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36F3B-4A8A-49BE-B931-EC59A2DF6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1414F-CDE2-4AEA-AE55-C849C701D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8DB5F-90D7-49C1-9A67-795982B79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65A6D-8C55-4754-8D6E-8CBDD1478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29464F-D7B7-4033-B4E9-8479EA225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FCC45A-C761-471B-9946-CB430701C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B11D4A-C075-4CD3-ADF0-CA3A8B847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788DE-94FF-4E2A-8C50-A9C9BD9BC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14660-D842-497D-A952-1CE81C7F9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BB54D-7755-4E9C-9BBE-EDFDF2341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381DC-07F9-4DFA-8B44-8F01B74A5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02203010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寻找善于解决问题的技术支持代表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技术支持代表的角色与职责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所需技能与素质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招聘流程与选拔标准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随着技术的不断发展和应用，企业面临越来越多的技术问题和挑战，需要专业的技术支持代表来协助解决。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应对技术挑战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优秀的技术支持代表能够迅速响应客户需求，提供专业解决方案，从而提升客户满意度和忠诚度。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通过与技术支持代表的紧密合作，企业可以不断了解市场需求和反馈，进而推动技术创新和产品升级。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负责解答客户技术问题、提供技术解决方案、协助客户排除故障、收集客户反馈等。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任职要求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469" r="546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具备扎实的专业知识、良好的沟通能力和服务意识、较强的分析问题和解决问题的能力等。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需要与团队成员紧密合作，面对各种技术问题和挑战，保持积极的工作态度和团队合作精神。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招聘岗位简介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技术支持代表的角色与职责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技术专家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具备深厚的技术背景和专业知识，能够迅速定位和解决技术问题。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沟通桥梁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作为客户与技术团队之间的纽带，将客户的需求准确传达给技术团队，并将技术解决方案以易于理解的方式呈现给客户。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问题解决者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主动寻找和发现问题，运用技术能力和创新思维提出解决方案，确保客户满意。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通过电话、邮件、远程桌面等方式，为客户提供及时、准确的技术支持，解决客户在使用产品过程中遇到的问题。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提供技术支持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收集客户反馈的产品缺陷或改进建议，整理后提交给产品开发团队，以便不断完善产品功能和提高用户体验。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收集与反馈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根据技术支持过程中的常见问题，编写或更新技术文档，以便客户能够自助解决一些常见问题。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技术文档编写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为客户提供产品使用培训，指导客户如何充分利用产品功能，提高工作效率。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反馈与跟进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将解决方案及时反馈给客户，并跟进问题的解决情况，确保客户满意。同时，将问题及其解决方案记录在技术支持知识库中，以便后续参考和借鉴。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通过客户支持渠道接收客户的问题或投诉。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对问题进行详细分析，确定问题的性质和影响范围。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根据问题的性质和紧急程度，选择合适的解决方案，并尽快实施解决。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所需技能与素质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熟练掌握相关技术领域的知识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具备扎实的计算机、网络、数据库等基础知识，以及特定行业或产品的专业知识。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持续学习和更新知识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积极跟踪新技术发展，不断提升自身技术水平，以适应不断变化的市场需求。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能够快速准确地识别和理解问题，通过收集相关信息和数据，对问题进行深入分析。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125" r="51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分析问题能力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具备创新思维和解决问题的能力，能够从不同角度思考问题，提出创新的解决方案。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具备丰富的实践经验和案例积累，能够快速找到问题的症结所在，并给出有效的解决方案。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解决问题的能力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在团队中能够发挥领导作用，带领团队解决问题和应对挑战。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团队合作精神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积极融入团队，与团队成员保持良好的沟通和协作，共同完成工作任务。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分享与传承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愿意分享自己的知识和经验，促进团队成员的共同成长和进步。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000" r="9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667" r="12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550" r="135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https://d.book118.com/996002203010010102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2024-09-26T17:36:02.977</cp:lastPrinted>
  <dcterms:created xsi:type="dcterms:W3CDTF">2024-09-26T09:36:02Z</dcterms:created>
  <dcterms:modified xsi:type="dcterms:W3CDTF">2024-09-26T09:36:05Z</dcterms:modified>
</cp:coreProperties>
</file>