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2F51AA4-A6F8-4D8A-8A60-679A72701E4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9EC0B-CCB6-41FF-9706-52E1B2A1D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918BC-DCC2-4A41-A2A2-387199E0D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2CEF2-1B6E-4EB0-AF15-6381E4D00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3C8A2-2F0D-4445-9195-729DF6C9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EE997E-8B13-4CF7-B176-47EC80F6A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3CD0B-ACF7-45BD-84F0-38F11C62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AC94E-BA75-4D0C-B25C-033A51833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36B02-E560-456B-843F-CE927F04B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DE4F8-E003-4D1D-8970-2078680F6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9999D-B963-48FD-A37D-035818E05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0BDFB-4CE9-443F-A635-88FDC152B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73100EB-5CA1-402B-A05C-48D99C55CE7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4CBB00A-C4CB-4A3F-9260-F6AF5025F3B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0312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课堂教学提示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课堂教学的重要性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课堂教学的设计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课堂教学方法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课堂教学评价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课堂教学的创新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课堂教学的总结与展望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课堂教学的重要性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课堂教学对学生学习的影响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课堂教学是学生学习的主要场所。在一个良好的课堂氛围中，学生更容易专注和参与，有助于他们更好地掌握知识。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理解和消化知识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学生通过课堂教学可以更好地理解和消化知识，有助于知识的内化。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课堂教学对师生互动的促进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促进师生交流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课堂教学可以促进师生之间的交流和互动，增强师生之间的沟通。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课堂教学对学习效果的提高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讨论、实践等方式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提高学习效果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有助于知识内化和应用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互动性强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课堂教学的挑战与机遇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学生的不专注、课堂管理等问题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教师发挥自己教学才能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机会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课堂教学的重要性总结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学生学习的主要场所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关键场所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交流和互动的促进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促进师生互动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讨论、实践等方式的提高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提高学习效果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学生不专注、教师发挥才能的机会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挑战与机遇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课堂教学的设计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课堂教学目标的设定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指导教学过程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明确教学目标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提高学习积极性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激发学生兴趣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确保教学效果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符合学生特点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提升学习效果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深入浅出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易于理解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培养学习兴趣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吸引注意力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激发思考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互动性强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示范引导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课堂教学内容的安排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有机有序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循序渐进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条理清晰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课堂教学活动的设计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增加趣味性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多样化活动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提高学习效果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适合学生特点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促进学生参与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互动性设计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巩固知识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实践性活动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课堂教学资源的利用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合理利用教材、多媒体等资源可以丰富教学内容，通过引导学生利用资源，可以拓展他们的知识面，增强学习效果。教学资源的合理使用是课堂教学不可或缺的一部分。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课堂教学方法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互动式教学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互动式教学是一种通过提问、讨论等方式激发学生思考和参与的教学方法。通过让学生积极参与，可以增加学生学习的主动性和参与度，帮助他们更好地理解和消化知识。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合作学习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小组合作学习可以让学生协作解决问题，培养团队精神和合作能力。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培养团队合作能力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学生通过合作学习可以互相促进，共同提高学习效果，实现共赢。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共同进步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培养问题解决能力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案例分析培养学生分析问题、解决问题的能力，提升综合运用知识的能力。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应用理论知识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通过案例分析，学生可以将课堂学习的理论知识应用到实际情境中，加深理解。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https://d.book118.com/996003123013010104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课堂教学提示</vt:lpstr>
      <vt:lpstr>目录</vt:lpstr>
      <vt:lpstr>第1章 课堂教学的重要性</vt:lpstr>
      <vt:lpstr> </vt:lpstr>
      <vt:lpstr>课堂教学对师生互动的促进</vt:lpstr>
      <vt:lpstr>课堂教学对学习效果的提高</vt:lpstr>
      <vt:lpstr>课堂教学的挑战与机遇</vt:lpstr>
      <vt:lpstr>课堂教学的重要性总结</vt:lpstr>
      <vt:lpstr>第2章 课堂教学的设计</vt:lpstr>
      <vt:lpstr>课堂教学目标的设定</vt:lpstr>
      <vt:lpstr>课堂教学内容的安排</vt:lpstr>
      <vt:lpstr>课堂教学活动的设计</vt:lpstr>
      <vt:lpstr> </vt:lpstr>
      <vt:lpstr>第3章 课堂教学方法</vt:lpstr>
      <vt:lpstr>互动式教学</vt:lpstr>
      <vt:lpstr>合作学习</vt:lpstr>
      <vt:lpstr>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2024-09-29T14:46:58.042</cp:lastPrinted>
  <dcterms:created xsi:type="dcterms:W3CDTF">2024-09-29T06:46:58Z</dcterms:created>
  <dcterms:modified xsi:type="dcterms:W3CDTF">2024-09-29T06:47:00Z</dcterms:modified>
</cp:coreProperties>
</file>