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21556-0337-4697-AD05-62E484F9F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6753A-03FE-4881-B0E5-4283A32B5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DC5BC-F167-4353-AD86-0C74817AB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219F5-087E-4956-9D10-4AB1907E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51C191-545E-4BC1-A4F1-465F86D88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5FD245-381A-4E78-969B-854E7E3B4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27BB20-EE4F-4EF3-877C-8F784F686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D6869-7F74-4A0E-BDC7-BF65E1DFD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205A8-2B49-4681-B334-560960187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37CF7-01E0-48FB-A4BA-52493FDF2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C07C1-E59C-4F3E-95EF-27ED4E629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0315420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2023年公务员晋升工作总结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2023年公务员晋升概况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公务员晋升制度改革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公务员晋升中的问题与对策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改革公务员晋升制度的必要性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为了激发公务员的工作热情，提高其工作效率，必须对当前的公务员晋升制度进行改革和完善。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当前公务员晋升制度存在的问题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晋升通道狭窄、晋升标准不明确、晋升程序不透明等。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公务员队伍的稳定性和工作积极性的影响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晋升机会的缺乏会影响公务员的工作积极性和职业发展，进而影响整个公务员队伍的稳定性和工作效能。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719" r="20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通过对2023年公务员晋升工作进行全面总结，发现存在的问题和不足，提出改进措施和建议，为今后的公务员晋升工作提供参考和借鉴。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完善公务员晋升制度，提高晋升工作的公正性和透明度，激发公务员的工作热情和创造力，促进政府机构的高效运转和社会事业的持续发展。同时，也为其他企事业单位的人事晋升制度改革提供有益的参考和借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2023年公务员晋升概况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2023年共有500名公务员获得晋升，比去年增长了10%。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晋升比例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晋升层级分布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在全体公务员中，晋升比例达到了20%，显示出较高的晋升机会。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晋升人员主要集中在科级和处级，其中科级晋升人数最多。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晋升人数统计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晋升的公务员主要分布在行政机关，其中政府机关占比最大。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行政职位分布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在专业技术职位中，主要集中在教育、医疗和科研等领域。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专业技术职位分布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管理职位晋升的公务员主要涉及财务管理、人力资源管理等方向。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管理职位分布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晋升职位分布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工作表现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品德修养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晋升考核标准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3290" r="1329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考核标准中，工作表现是最重要的指标，包括工作态度、工作质量和工作效率等方面。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业务能力是考核的重要标准，包括专业知识、技能和实际操作能力等。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考核标准中还包括团队协作能力，如沟通协调能力、领导力和团队合作精神等。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品德修养也是考核的重要标准，包括职业道德、社会公德和个人品德等方面。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公务员晋升制度改革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88" b="146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563" b="95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国家治理体系现代化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随着国家治理体系和治理能力现代化的推进，公务员晋升制度也需要与时俱进，以满足新形势下的发展需求。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公平正义的呼声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社会对公务员晋升制度的公平性和透明度提出了更高要求，改革是为了回应公众对公平正义的期待。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激发公务员积极性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改革旨在通过合理的晋升机制，激发公务员的工作积极性和创造力。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https://d.book118.com/996003154200010103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2024-09-29T00:38:58.109</cp:lastPrinted>
  <dcterms:created xsi:type="dcterms:W3CDTF">2024-09-28T16:38:58Z</dcterms:created>
  <dcterms:modified xsi:type="dcterms:W3CDTF">2024-09-28T16:39:00Z</dcterms:modified>
</cp:coreProperties>
</file>