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B0F6E-D7C4-4B20-9D64-F4CA3608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4C669-6E9C-409A-A7CC-F71142000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0A893-6EDD-43C6-A942-C60594500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820E2-FBB5-4ED1-83D4-A3D305F21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FAFB2-1F1C-4FD7-AA86-137A071C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CF3BD-A9A4-426E-AA62-8E9FAB99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ABB92B-3DEE-4DA0-A61F-D8C3DD17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E3D31-0768-4D2A-9EFC-FD5F6F24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FF1F3-F108-45B8-8362-ECF7747F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500BF-690C-4E15-BBBB-1A1F5DE1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08931-E0C8-465C-B217-44596CA6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3213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雅思提升大作文body段通用课件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段落结构与逻辑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段落展开方法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段落语言运用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段落连贯性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段落常见问题与修正方法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段落结构与逻辑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明确提出段落的主题或观点，概括段落的主要内容。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用于引出与主题相反的观点或事实，增强段落的说服力。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提供具体实例或事实来支持主题句，使段落内容更加生动具体。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段落开头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分析主题句中提出的观点或现象的原因和影响，增强段落的说服力。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对比支持主题句和反对主题句的观点或事实，使段落内容更加全面客观。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正反对比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将主题句中的观点或现象分成不同类别进行讨论，使段落内容更加有条理。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段落主体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总结段落的主要内容和观点，强调主题句的重要性。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提出具体的建议或措施，使段落内容更加具有实际意义。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展望未来可能的发展趋势或影响，使段落内容更加具有前瞻性。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段落结尾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段落展开方法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阐述原因与结果的关系，使段落内容更加连贯和有说服力。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在段落中使用因果关系，可以清晰地表达一个事件或行为导致的结果，使读者更好地理解作者的意图和论点。使用因果关系时，需要注意因果关系的合理性和逻辑性，避免出现逻辑漏洞或错误的因果关系。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通过比较和对比不同的事物或观点，强调相似之处或突出差异，使段落内容更加丰富和有层次感。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在段落中使用比较与对比，可以通过对比不同的事物或观点，强调它们之间的相似之处或差异，进一步阐述作者的论点。使用比较与对比时，需要注意对比的合理性和逻辑性，避免出现对比不当或错误的比较。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比较与对比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通过分类和举例来具体说明某一观点或现象，使段落内容更加具体和生动。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在段落中使用分类与举例，可以通过将某一观点或现象分成不同的类别，并分别举例说明，使读者更好地理解作者的论点。使用分类与举例时，需要注意举例的合理性和逻辑性，避免出现举例不当或错误的分类。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段落语言运用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https://d.book118.com/996003213110010032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2024-08-31T11:39:39.653</cp:lastPrinted>
  <dcterms:created xsi:type="dcterms:W3CDTF">2024-08-31T03:39:39Z</dcterms:created>
  <dcterms:modified xsi:type="dcterms:W3CDTF">2024-08-31T03:39:41Z</dcterms:modified>
</cp:coreProperties>
</file>