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29D8A-971E-4714-8328-5B5A98D88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87ADF-3EEF-4EEC-9BAF-628E104CD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6907C-2B7E-4DE8-BE72-89040D2F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3194C-7404-41BE-940D-85286A87C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4CBDD-58DE-4909-903B-BD541D0D3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9F3AC-1D6D-4204-AC29-80B4A75B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5AE63-2D8B-437F-90DA-21988248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B7952-1EF1-4869-B251-CD54DA42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C8B5E-3119-425D-9EAB-C3D5553E1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62124-06A1-4A1F-AA41-46515F70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5928E-7966-478C-A69E-2BB5B34DB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403520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工业制造与供应链协作实战指南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供应链协作基础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工业制造与供应链整合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数字化技术在工业制造与供应链中应用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工业制造与供应链风险管理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工业制造与供应链绿色发展和创新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当前，全球制造业正处于转型升级的关键阶段，面临着技术创新、市场需求变化、国际竞争等多方面的挑战。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随着数字化、网络化、智能化技术的不断发展，制造业将向着更加高效、灵活、智能的方向发展，形成高度集成、协同创新的制造体系。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工业制造核心环节与流程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核心环节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工业制造的核心环节包括产品设计、生产工艺规划、物料采购、生产制造、质量检测与控制等。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工业制造的流程一般从市场需求分析开始，经过产品设计、工艺规划、生产准备、加工制造、装配调试、质量检验等环节，最终完成产品的生产并交付给客户。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工业制造面临着技术更新迅速、市场需求多变、国际竞争激烈等挑战，需要不断提高自身的创新能力和适应能力。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随着全球经济的不断发展和技术的不断进步，工业制造也面临着巨大的发展机遇，如智能制造、工业互联网等新兴技术的应用将带来制造业的转型升级。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44" r="2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供应链协作基础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供应链的构成要素包括供应商、制造商、仓库、配送中心和渠道商等。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构成要素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供应链概念及构成要素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通过供应链协作，企业可以优化采购、生产、库存等流程，降低运营成本。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供应链协作有助于企业实现资源共享和优势互补，提高运营效率和市场响应速度。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供应链协作可以加强企业与供应商、客户之间的合作关系，提高企业的市场竞争力。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供应链协作重要性及意义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常见的供应链协作模式包括垂直整合、水平整合和虚拟整合等。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企业可以采取多种策略来推动供应链协作，如建立信任机制、优化信息共享、实施联合计划等。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现代信息技术如物联网、大数据和人工智能等为供应链协作提供了有力支持。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供应链协作模式与策略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工业制造与供应链整合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计划协同机制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建立跨部门、跨企业的协同机制，确保生产、采购、销售等计划的一致性和准确性。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通过信息化手段实现实时数据共享，提高计划的透明度和可执行性。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需求预测模型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利用历史数据、市场趋势等信息，构建准确的需求预测模型，为生产计划和采购决策提供数据支持。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需求预测与计划协同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根据需求预测和生产计划，制定合理的采购策略，包括供应商选择、采购周期、采购量等。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对生产过程进行全面监控，确保产品质量和生产效率，同时及时调整生产计划以适应市场变化。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整合内外部物流资源，优化物流配送网络，提高物流效率和准确性。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物流协同管理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采购、生产与物流协同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库存结构优化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根据产品特性和市场需求，优化库存结构，提高库存周转率。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库存风险预警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建立库存风险预警机制，及时发现潜在风险并采取措施进行规避。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库存水平控制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通过合理的库存控制策略，降低库存成本，提高资金周转率。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数字化技术在工业制造与供应链中应用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https://d.book118.com/996004035205010053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2024-09-20T15:22:04.511</cp:lastPrinted>
  <dcterms:created xsi:type="dcterms:W3CDTF">2024-09-20T07:22:04Z</dcterms:created>
  <dcterms:modified xsi:type="dcterms:W3CDTF">2024-09-20T07:22:06Z</dcterms:modified>
</cp:coreProperties>
</file>