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37FD4-632C-4400-872C-74BDFDC4E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6DAF0-A8FF-4350-ACBB-6260E560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3089A-7E70-46AC-9454-854DC8DEA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48036-CAFD-49ED-BE5C-32D739978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CC47F1-CBB1-4046-A122-7D6CE4F9E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B2B66F-ECD9-48A3-A656-173D23C16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4A7E00-9064-4F36-9FC1-1DB8BE822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B955F-C158-440A-9060-058FB61A4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0AD2C-3570-4FC0-B764-D45F1F4D1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7F91E-836D-4869-8AB0-6DC60BFFE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0C0EF-2D1B-4798-944E-D281D070C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04041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98培训与员工工作满意度的关系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培训与员工工作满意度概述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培训对员工工作满意度的影响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员工工作满意度对培训的影响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培训与员工工作满意度的互动关系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提高培训效果和员工工作满意度的策略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提升员工工作表现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98培训旨在通过提供专业技能和知识培训，帮助员工提升工作表现，更好地完成工作任务。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增强员工竞争力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通过培训，员工可以不断学习和掌握新的技能和知识，提高自身的竞争力和市场价值。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优秀的员工是企业发展的重要推动力。通过98培训，企业可以培养一支高素质、专业化的员工队伍，为企业的发展提供有力的人才保障。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863" b="1686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揭示培训与员工工作满意度的关系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本研究可以揭示98培训对员工工作满意度的影响，为企业制定有效的培训策略提供理论依据。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提高企业管理水平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通过了解员工对培训的需求和期望，企业可以更加精准地制定培训计划，提高培训效果，进而提升企业管理水平。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员工通过参与98培训，可以不断提升自身的专业技能和知识水平，实现个人职业发展目标。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培训与员工工作满意度概述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根据培训的性质和目的，培训可分为新员工入职培训、岗位技能培训、管理培训、领导力培训等。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培训是指企业为提高员工的专业技能、知识水平和工作能力，以适应企业发展的需要，而采用的各种教育、训练和培养活动。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员工工作满意度是指员工对工作环境、工作内容、工作条件、薪酬待遇等方面的感受和认知，以及由此产生的对工作的积极或消极情感。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员工工作满意度受到多种因素的影响，包括个人因素（如性格、价值观等）、组织因素（如企业文化、领导风格等）、工作因素（如工作压力、工作自主性等）和环境因素（如办公环境、同事关系等）。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员工工作满意度的概念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员工工作满意度的概念和影响因素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增强员工团队合作意识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通过培训，员工可以更好地了解彼此的工作内容和职责，增强团队合作意识和协作精神，提高团队的凝聚力和工作效率，从而提高员工的工作满意度。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提高员工技能水平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通过培训，员工可以掌握更多的专业知识和技能，提高工作效率和质量，从而增强自信心和成就感，提高工作满意度。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促进员工职业发展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培训可以为员工提供更多的职业发展机会和空间，让员工看到自己在企业中的未来和希望，从而激发员工的工作积极性和热情，提高工作满意度。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改善员工工作环境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培训可以帮助员工改善工作环境和条件，如提供更好的办公设备和工具、更舒适的工作环境等，从而提高员工的工作舒适度和满意度。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培训与员工工作满意度的关系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培训对员工工作满意度的影响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通过专业培训，员工可以掌握更先进的工作方法和技能，提高工作效率和质量。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75" b="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培训有助于员工拓宽知识领域，了解行业最新动态和趋势，增强应对不同情况的能力。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拓展知识领域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培训可以帮助员工更好地适应岗位需求，满足公司不断发展的业务要求，提升员工在工作中的成就感。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适应岗位需求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提高员工技能水平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7386" r="7386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通过培训，员工能够感受到自己在专业领域的成长和进步，从而增强自信心，更加积极地面对工作挑战。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培训不仅是技能的提升，也是公司对员工个人成长的关注和投入，能够让员工感受到公司的关怀和重视，提升对公司的归属感和忠诚度。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提升归属感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增强员工自信心和归属感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促进员工个人发展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培训可以帮助员工更好地了解自己的职业兴趣和发展方向，制定更加明确的职业规划。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提升综合素质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培训不仅关注专业技能的提升，也注重员工综合素质的培养，如沟通能力、团队协作能力、创新能力等，有助于员工个人全面发展。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通过培训，员工可以不断提升自己的专业能力和综合素质，从而在职场中具有更强的竞争力，实现个人职业价值的提升。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https://d.book118.com/996004041112010101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2024-09-25T21:08:30.604</cp:lastPrinted>
  <dcterms:created xsi:type="dcterms:W3CDTF">2024-09-25T13:08:30Z</dcterms:created>
  <dcterms:modified xsi:type="dcterms:W3CDTF">2024-09-25T13:08:32Z</dcterms:modified>
</cp:coreProperties>
</file>