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037C1A-C4F3-4FB9-98C4-7547CD7376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E7747B-6B4D-46A5-92AE-FEF27FD835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EDBA79-AA11-4B53-BEE9-8DBC4FC946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017025-F097-4F6E-BD4F-346D51305D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270770-E788-4418-A5D0-C095783431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5AC21F-F819-434A-A822-90AD49670B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AB84D0-E880-4BBB-BDF5-A3C9E3BE73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6F3689-EDAB-48D6-A4C3-A514009B41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A80C11-D644-442A-9D7F-745DF1333D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07BC6E-F353-4B2A-BB1B-8C932A5C4F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777486-6B2A-4249-BA61-E137B9ED5C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005141231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值得你思考阅读的经典总结</a:t>
            </a:r>
          </a:p>
        </p:txBody>
      </p:sp>
      <p:sp>
        <p:nvSpPr>
          <p:cNvPr id="4" name="AutoShape 4"/>
          <p:cNvSpPr/>
          <p:nvPr/>
        </p:nvSpPr>
        <p:spPr>
          <a:xfrm>
            <a:off x="3539184" y="4354068"/>
            <a:ext cx="235091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2024-01-01</a:t>
            </a:r>
            <a:endParaRPr lang="en-US" sz="1100"/>
          </a:p>
        </p:txBody>
      </p:sp>
      <p:sp>
        <p:nvSpPr>
          <p:cNvPr id="5" name="AutoShape 5"/>
          <p:cNvSpPr/>
          <p:nvPr/>
        </p:nvSpPr>
        <p:spPr>
          <a:xfrm>
            <a:off x="836022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200">
              <a:solidFill>
                <a:schemeClr val="lt1">
                  <a:alpha val="100000"/>
                </a:schemeClr>
              </a:solidFill>
              <a:latin typeface="Microsoft Yahei"/>
              <a:ea typeface="Microsoft Yahei"/>
              <a:cs typeface="Microsoft Yahei"/>
            </a:endParaRP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文学经典</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哲学经典</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历史学经典</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经济学经典</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科学经典</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艺术学经典</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经典阅读的方法与技巧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经典作品是历史文化的载体，通过阅读经典，可以了解历史、传承文化。</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传承文化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启发思考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拓宽视野</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97" r="1679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经典作品往往包含深刻的哲学思考和人生智慧，可以启发读者的思考，促进个人成长。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经典作品涵盖了文学、艺术、哲学等多个领域，阅读经典可以拓宽读者的视野，增强综合素质。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98" r="1659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4658" r="2465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经典作品是文化的精华，阅读经典可以提高读者的文化素养，增强文化自信心。</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提高文化素养</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经典作品往往具有高度的艺术价值，阅读经典可以培养读者的审美能力，提高审美水平。</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培养审美能力</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经典作品中蕴含了丰富的人生经验和智慧，阅读经典可以帮助读者更好地理解和面对人生。</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增进人生智慧</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经典作品往往具有深刻的思想内涵和情感力量，可以触动读者的心灵，促进心灵成长。</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促进心灵成长</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经典阅读的重要性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文学经典</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《红楼梦》</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清代作家曹雪芹创作的章回体长篇小说，被誉为中国古典四大名著之首，以贾、史、王、薛四大家族的兴衰为背景，以贾宝玉与林黛玉、薛宝钗的爱情婚姻悲剧为主线，展现了真正的人性美和悲剧美。</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5375" b="15375"/>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《水浒传》</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元末明初施耐庵编著的章回体长篇小说，中国四大名著之一。全书通过描写梁山好汉反抗欺压、水泊梁山壮大和受宋朝招安，以及受招安后为宋朝征战，最终消亡的宏大故事。</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《三国演义》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元末明初小说家罗贯中根据陈寿《三国志》和裴松之注解以及民间三国故事传说经过艺术加工创作而成的长篇章回体历史演义小说。描写了从东汉末年到西晋初年之间近百年的历史风云。</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国内文学经典</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063" r="2606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《哈姆雷特》</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莎士比亚所有戏剧中篇幅最长的一部，也是莎士比亚最负盛名的剧本，具有深刻的悲剧意义。复杂的人物性格以及丰富完美的悲剧艺术手法，代表着整个西方文艺复兴时期文学的最高成就。</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《百年孤独》</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是哥伦比亚作家加西亚·马尔克斯创作的长篇小说，是其代表作，也是拉丁美洲魔幻现实主义文学的代表作，被誉为“再现拉丁美洲历史社会图景的鸿篇巨著”。</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《战争与和平》</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俄国作家列夫·托尔斯泰创作的长篇小说，也是其代表作，创作于1863—1869年。该作以1812年的卫国战争为中心，反映从1805到1820年间的重大历史事件。</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国外文学经典</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社会批判</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文学经典常常通过揭示社会的黑暗面和批判不合理的社会现象，来呼唤社会正义和人类的良知。</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文化传承</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文学经典是一个民族文化的重要载体，通过阅读文学经典可以了解一个民族的历史、文化、价值观和审美追求。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人文关怀</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文学经典往往关注人的生存状态和精神追求，通过对人性的深刻揭示和对人的命运的深切同情，表达出对人类的终极关怀。</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文学经典的思想内涵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哲学经典</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《论语》</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孔子的言行录，阐述儒家思想，强调仁、义、礼、智、信等道德观念。</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《道德经》</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老子所著，阐述道家思想，强调道法自然、无为而治等观念。</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《庄子》</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庄子及其后学所著，阐述道家思想，强调自由、逍遥、齐物等观念。</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中国哲学经典</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亚里士多德所著，探讨存在的本质和原因，是西方哲学的奠基之作。</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25" r="166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2625" r="262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《形而上学》</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康德所著，探讨人类理性的界限和可能性，是现代哲学的开端。</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《纯粹理性批判》</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海德格尔所著，探讨存在的意义和时间性，是现代哲学的重要著作。</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《存在与时间》</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西方哲学经典</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6" r="16626"/>
          <a:stretch>
            <a:fillRect/>
          </a:stretch>
        </p:blipFill>
        <p:spPr>
          <a:xfrm>
            <a:off x="4289937"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对经典著作进行深入的文本分析和批判性思维，挖掘其中的深层含义和价值。</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批判性思维</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了解经典著作的历史背景和文化背景，理解作者的写作意图和思想背景。</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历史背景理解</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从多个角度和层面思考经典著作中的问题和观点，形成全面深入的理解。</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多角度思考</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将经典著作中的思想和观点应用到实际生活中，进行实践和反思。</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实践应用</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哲学经典的思考方法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历史学经典</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《史记》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中国第一部纪传体通史，被誉为“史家之绝唱，无韵之离骚”，对后世史学和文学产生了深远影响。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《资治通鉴》</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中国历史上规模最大、成就最高的编年体通史，涵盖了自周威烈王至五代后周世宗显德六年的历史。</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《二十四史》</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中国古代各朝撰写的二十四部史书的总称，被誉为中国古代史学的巅峰之作。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中国历史学经典</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《罗马帝国的衰落》</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英国历史学家爱德华·吉本所著，深入分析了罗马帝国的衰落原因，对历史学产生了重要影响。</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《全球通史》</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美国历史学家斯塔夫里阿诺斯所著，以全球视角审视人类历史，具有广泛的学术影响。</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《历史》</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古希腊历史学家希罗多德所著，被誉为“历史之父”，是西方最早的一部历史著作。</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世界历史学经典</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历史学经典的启示</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历史经典是一个民族、一个国家文化传承的重要组成部分，通过学习历史经典，我们可以更好地传承和弘扬本民族的优秀文化传统。</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历史是传承</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通过历史学习，我们可以了解过去、认识现在、预见未来，从而更好地应对挑战和把握机遇。</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历史是镜子</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历史经典中蕴含着丰富的人类智慧和经验，可以为我们提供宝贵的启示和借鉴。</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历史是教科书</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https://d.book118.com/996005141231010054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120</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2024-09-22T04:59:00.896</cp:lastPrinted>
  <dcterms:created xsi:type="dcterms:W3CDTF">2024-09-21T20:59:00Z</dcterms:created>
  <dcterms:modified xsi:type="dcterms:W3CDTF">2024-09-21T20:59:03Z</dcterms:modified>
</cp:coreProperties>
</file>